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5e533f8da_0_25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5e533f8da_0_2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5e533f8da_0_27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5e533f8da_0_2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5e533f8da_0_34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5e533f8da_0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5e533f8da_1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5e533f8da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5e533f8da_1_3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5e533f8da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5e533f8da_1_6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5e533f8da_1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5e533f8da_1_9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5e533f8da_1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5e533f8da_1_1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5e533f8da_1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5e533f8da_0_10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5e533f8da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5e533f8da_0_15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5e533f8da_0_1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5e533f8da_0_18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5e533f8da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5e533f8da_0_22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5e533f8da_0_2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p:cSld name="AUTOLAYOUT">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3"/>
          <p:cNvPicPr preferRelativeResize="0"/>
          <p:nvPr/>
        </p:nvPicPr>
        <p:blipFill rotWithShape="1">
          <a:blip r:embed="rId2">
            <a:alphaModFix amt="64000"/>
          </a:blip>
          <a:srcRect b="7820" l="0" r="0" t="7820"/>
          <a:stretch/>
        </p:blipFill>
        <p:spPr>
          <a:xfrm>
            <a:off x="-1" y="-3"/>
            <a:ext cx="9144006" cy="5143499"/>
          </a:xfrm>
          <a:prstGeom prst="rect">
            <a:avLst/>
          </a:prstGeom>
          <a:noFill/>
          <a:ln>
            <a:noFill/>
          </a:ln>
        </p:spPr>
      </p:pic>
      <p:sp>
        <p:nvSpPr>
          <p:cNvPr id="85" name="Google Shape;85;p13"/>
          <p:cNvSpPr/>
          <p:nvPr/>
        </p:nvSpPr>
        <p:spPr>
          <a:xfrm>
            <a:off x="821835" y="27654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ph type="ctrTitle"/>
          </p:nvPr>
        </p:nvSpPr>
        <p:spPr>
          <a:xfrm>
            <a:off x="714825" y="2998550"/>
            <a:ext cx="4868400" cy="14469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3000"/>
              <a:buNone/>
              <a:defRPr b="1" sz="3000">
                <a:solidFill>
                  <a:srgbClr val="FFFFFF"/>
                </a:solidFill>
              </a:defRPr>
            </a:lvl1pPr>
            <a:lvl2pPr lvl="1" rtl="0" algn="l">
              <a:lnSpc>
                <a:spcPct val="100000"/>
              </a:lnSpc>
              <a:spcBef>
                <a:spcPts val="0"/>
              </a:spcBef>
              <a:spcAft>
                <a:spcPts val="0"/>
              </a:spcAft>
              <a:buClr>
                <a:srgbClr val="FFFFFF"/>
              </a:buClr>
              <a:buSzPts val="3000"/>
              <a:buNone/>
              <a:defRPr b="1" sz="3000">
                <a:solidFill>
                  <a:srgbClr val="FFFFFF"/>
                </a:solidFill>
              </a:defRPr>
            </a:lvl2pPr>
            <a:lvl3pPr lvl="2" rtl="0" algn="l">
              <a:lnSpc>
                <a:spcPct val="100000"/>
              </a:lnSpc>
              <a:spcBef>
                <a:spcPts val="0"/>
              </a:spcBef>
              <a:spcAft>
                <a:spcPts val="0"/>
              </a:spcAft>
              <a:buClr>
                <a:srgbClr val="FFFFFF"/>
              </a:buClr>
              <a:buSzPts val="3000"/>
              <a:buNone/>
              <a:defRPr b="1" sz="3000">
                <a:solidFill>
                  <a:srgbClr val="FFFFFF"/>
                </a:solidFill>
              </a:defRPr>
            </a:lvl3pPr>
            <a:lvl4pPr lvl="3" rtl="0" algn="l">
              <a:lnSpc>
                <a:spcPct val="100000"/>
              </a:lnSpc>
              <a:spcBef>
                <a:spcPts val="0"/>
              </a:spcBef>
              <a:spcAft>
                <a:spcPts val="0"/>
              </a:spcAft>
              <a:buClr>
                <a:srgbClr val="FFFFFF"/>
              </a:buClr>
              <a:buSzPts val="3000"/>
              <a:buNone/>
              <a:defRPr b="1" sz="3000">
                <a:solidFill>
                  <a:srgbClr val="FFFFFF"/>
                </a:solidFill>
              </a:defRPr>
            </a:lvl4pPr>
            <a:lvl5pPr lvl="4" rtl="0" algn="l">
              <a:lnSpc>
                <a:spcPct val="100000"/>
              </a:lnSpc>
              <a:spcBef>
                <a:spcPts val="0"/>
              </a:spcBef>
              <a:spcAft>
                <a:spcPts val="0"/>
              </a:spcAft>
              <a:buClr>
                <a:srgbClr val="FFFFFF"/>
              </a:buClr>
              <a:buSzPts val="3000"/>
              <a:buNone/>
              <a:defRPr b="1" sz="3000">
                <a:solidFill>
                  <a:srgbClr val="FFFFFF"/>
                </a:solidFill>
              </a:defRPr>
            </a:lvl5pPr>
            <a:lvl6pPr lvl="5" rtl="0" algn="l">
              <a:lnSpc>
                <a:spcPct val="100000"/>
              </a:lnSpc>
              <a:spcBef>
                <a:spcPts val="0"/>
              </a:spcBef>
              <a:spcAft>
                <a:spcPts val="0"/>
              </a:spcAft>
              <a:buClr>
                <a:srgbClr val="FFFFFF"/>
              </a:buClr>
              <a:buSzPts val="3000"/>
              <a:buNone/>
              <a:defRPr b="1" sz="3000">
                <a:solidFill>
                  <a:srgbClr val="FFFFFF"/>
                </a:solidFill>
              </a:defRPr>
            </a:lvl6pPr>
            <a:lvl7pPr lvl="6" rtl="0" algn="l">
              <a:lnSpc>
                <a:spcPct val="100000"/>
              </a:lnSpc>
              <a:spcBef>
                <a:spcPts val="0"/>
              </a:spcBef>
              <a:spcAft>
                <a:spcPts val="0"/>
              </a:spcAft>
              <a:buClr>
                <a:srgbClr val="FFFFFF"/>
              </a:buClr>
              <a:buSzPts val="3000"/>
              <a:buNone/>
              <a:defRPr b="1" sz="3000">
                <a:solidFill>
                  <a:srgbClr val="FFFFFF"/>
                </a:solidFill>
              </a:defRPr>
            </a:lvl7pPr>
            <a:lvl8pPr lvl="7" rtl="0" algn="l">
              <a:lnSpc>
                <a:spcPct val="100000"/>
              </a:lnSpc>
              <a:spcBef>
                <a:spcPts val="0"/>
              </a:spcBef>
              <a:spcAft>
                <a:spcPts val="0"/>
              </a:spcAft>
              <a:buClr>
                <a:srgbClr val="FFFFFF"/>
              </a:buClr>
              <a:buSzPts val="3000"/>
              <a:buNone/>
              <a:defRPr b="1" sz="3000">
                <a:solidFill>
                  <a:srgbClr val="FFFFFF"/>
                </a:solidFill>
              </a:defRPr>
            </a:lvl8pPr>
            <a:lvl9pPr lvl="8" rtl="0" algn="l">
              <a:lnSpc>
                <a:spcPct val="100000"/>
              </a:lnSpc>
              <a:spcBef>
                <a:spcPts val="0"/>
              </a:spcBef>
              <a:spcAft>
                <a:spcPts val="0"/>
              </a:spcAft>
              <a:buClr>
                <a:srgbClr val="FFFFFF"/>
              </a:buClr>
              <a:buSzPts val="3000"/>
              <a:buNone/>
              <a:defRPr b="1" sz="3000">
                <a:solidFill>
                  <a:srgbClr val="FFFFFF"/>
                </a:solidFill>
              </a:defRPr>
            </a:lvl9pPr>
          </a:lstStyle>
          <a:p/>
        </p:txBody>
      </p:sp>
      <p:sp>
        <p:nvSpPr>
          <p:cNvPr id="87" name="Google Shape;8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212121"/>
                </a:solidFill>
              </a:defRPr>
            </a:lvl1pPr>
            <a:lvl2pPr lvl="1" rtl="0" algn="r">
              <a:lnSpc>
                <a:spcPct val="100000"/>
              </a:lnSpc>
              <a:spcAft>
                <a:spcPts val="0"/>
              </a:spcAft>
              <a:buNone/>
              <a:defRPr sz="1000">
                <a:solidFill>
                  <a:srgbClr val="212121"/>
                </a:solidFill>
              </a:defRPr>
            </a:lvl2pPr>
            <a:lvl3pPr lvl="2" rtl="0" algn="r">
              <a:lnSpc>
                <a:spcPct val="100000"/>
              </a:lnSpc>
              <a:spcAft>
                <a:spcPts val="0"/>
              </a:spcAft>
              <a:buNone/>
              <a:defRPr sz="1000">
                <a:solidFill>
                  <a:srgbClr val="212121"/>
                </a:solidFill>
              </a:defRPr>
            </a:lvl3pPr>
            <a:lvl4pPr lvl="3" rtl="0" algn="r">
              <a:lnSpc>
                <a:spcPct val="100000"/>
              </a:lnSpc>
              <a:spcAft>
                <a:spcPts val="0"/>
              </a:spcAft>
              <a:buNone/>
              <a:defRPr sz="1000">
                <a:solidFill>
                  <a:srgbClr val="212121"/>
                </a:solidFill>
              </a:defRPr>
            </a:lvl4pPr>
            <a:lvl5pPr lvl="4" rtl="0" algn="r">
              <a:lnSpc>
                <a:spcPct val="100000"/>
              </a:lnSpc>
              <a:spcAft>
                <a:spcPts val="0"/>
              </a:spcAft>
              <a:buNone/>
              <a:defRPr sz="1000">
                <a:solidFill>
                  <a:srgbClr val="212121"/>
                </a:solidFill>
              </a:defRPr>
            </a:lvl5pPr>
            <a:lvl6pPr lvl="5" rtl="0" algn="r">
              <a:lnSpc>
                <a:spcPct val="100000"/>
              </a:lnSpc>
              <a:spcAft>
                <a:spcPts val="0"/>
              </a:spcAft>
              <a:buNone/>
              <a:defRPr sz="1000">
                <a:solidFill>
                  <a:srgbClr val="212121"/>
                </a:solidFill>
              </a:defRPr>
            </a:lvl6pPr>
            <a:lvl7pPr lvl="6" rtl="0" algn="r">
              <a:lnSpc>
                <a:spcPct val="100000"/>
              </a:lnSpc>
              <a:spcAft>
                <a:spcPts val="0"/>
              </a:spcAft>
              <a:buNone/>
              <a:defRPr sz="1000">
                <a:solidFill>
                  <a:srgbClr val="212121"/>
                </a:solidFill>
              </a:defRPr>
            </a:lvl7pPr>
            <a:lvl8pPr lvl="7" rtl="0" algn="r">
              <a:lnSpc>
                <a:spcPct val="100000"/>
              </a:lnSpc>
              <a:spcAft>
                <a:spcPts val="0"/>
              </a:spcAft>
              <a:buNone/>
              <a:defRPr sz="1000">
                <a:solidFill>
                  <a:srgbClr val="212121"/>
                </a:solidFill>
              </a:defRPr>
            </a:lvl8pPr>
            <a:lvl9pPr lvl="8" rtl="0"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2">
  <p:cSld name="AUTOLAYOUT_2">
    <p:bg>
      <p:bgPr>
        <a:solidFill>
          <a:srgbClr val="FFFFFF"/>
        </a:solidFill>
      </p:bgPr>
    </p:bg>
    <p:spTree>
      <p:nvGrpSpPr>
        <p:cNvPr id="88" name="Shape 88"/>
        <p:cNvGrpSpPr/>
        <p:nvPr/>
      </p:nvGrpSpPr>
      <p:grpSpPr>
        <a:xfrm>
          <a:off x="0" y="0"/>
          <a:ext cx="0" cy="0"/>
          <a:chOff x="0" y="0"/>
          <a:chExt cx="0" cy="0"/>
        </a:xfrm>
      </p:grpSpPr>
      <p:sp>
        <p:nvSpPr>
          <p:cNvPr id="89" name="Google Shape;89;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3822525" y="876138"/>
            <a:ext cx="4810200" cy="3476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3920175" y="988038"/>
            <a:ext cx="4614900" cy="325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rot="10800000">
            <a:off x="3438975" y="876076"/>
            <a:ext cx="481200" cy="4812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txBox="1"/>
          <p:nvPr>
            <p:ph type="title"/>
          </p:nvPr>
        </p:nvSpPr>
        <p:spPr>
          <a:xfrm>
            <a:off x="511275" y="714476"/>
            <a:ext cx="2533800" cy="2228700"/>
          </a:xfrm>
          <a:prstGeom prst="rect">
            <a:avLst/>
          </a:prstGeom>
          <a:noFill/>
        </p:spPr>
        <p:txBody>
          <a:bodyPr anchorCtr="0" anchor="t" bIns="91425" lIns="91425" spcFirstLastPara="1" rIns="91425" wrap="square" tIns="91425">
            <a:normAutofit/>
          </a:bodyPr>
          <a:lstStyle>
            <a:lvl1pPr lvl="0" rtl="0" algn="r">
              <a:lnSpc>
                <a:spcPct val="100000"/>
              </a:lnSpc>
              <a:spcBef>
                <a:spcPts val="0"/>
              </a:spcBef>
              <a:spcAft>
                <a:spcPts val="0"/>
              </a:spcAft>
              <a:buClr>
                <a:schemeClr val="dk1"/>
              </a:buClr>
              <a:buSzPts val="2600"/>
              <a:buNone/>
              <a:defRPr sz="2600">
                <a:solidFill>
                  <a:schemeClr val="dk1"/>
                </a:solidFill>
              </a:defRPr>
            </a:lvl1pPr>
            <a:lvl2pPr lvl="1" rtl="0" algn="r">
              <a:lnSpc>
                <a:spcPct val="100000"/>
              </a:lnSpc>
              <a:spcBef>
                <a:spcPts val="0"/>
              </a:spcBef>
              <a:spcAft>
                <a:spcPts val="0"/>
              </a:spcAft>
              <a:buClr>
                <a:schemeClr val="dk1"/>
              </a:buClr>
              <a:buSzPts val="2600"/>
              <a:buNone/>
              <a:defRPr sz="2600">
                <a:solidFill>
                  <a:schemeClr val="dk1"/>
                </a:solidFill>
              </a:defRPr>
            </a:lvl2pPr>
            <a:lvl3pPr lvl="2" rtl="0" algn="r">
              <a:lnSpc>
                <a:spcPct val="100000"/>
              </a:lnSpc>
              <a:spcBef>
                <a:spcPts val="0"/>
              </a:spcBef>
              <a:spcAft>
                <a:spcPts val="0"/>
              </a:spcAft>
              <a:buClr>
                <a:schemeClr val="dk1"/>
              </a:buClr>
              <a:buSzPts val="2600"/>
              <a:buNone/>
              <a:defRPr sz="2600">
                <a:solidFill>
                  <a:schemeClr val="dk1"/>
                </a:solidFill>
              </a:defRPr>
            </a:lvl3pPr>
            <a:lvl4pPr lvl="3" rtl="0" algn="r">
              <a:lnSpc>
                <a:spcPct val="100000"/>
              </a:lnSpc>
              <a:spcBef>
                <a:spcPts val="0"/>
              </a:spcBef>
              <a:spcAft>
                <a:spcPts val="0"/>
              </a:spcAft>
              <a:buClr>
                <a:schemeClr val="dk1"/>
              </a:buClr>
              <a:buSzPts val="2600"/>
              <a:buNone/>
              <a:defRPr sz="2600">
                <a:solidFill>
                  <a:schemeClr val="dk1"/>
                </a:solidFill>
              </a:defRPr>
            </a:lvl4pPr>
            <a:lvl5pPr lvl="4" rtl="0" algn="r">
              <a:lnSpc>
                <a:spcPct val="100000"/>
              </a:lnSpc>
              <a:spcBef>
                <a:spcPts val="0"/>
              </a:spcBef>
              <a:spcAft>
                <a:spcPts val="0"/>
              </a:spcAft>
              <a:buClr>
                <a:schemeClr val="dk1"/>
              </a:buClr>
              <a:buSzPts val="2600"/>
              <a:buNone/>
              <a:defRPr sz="2600">
                <a:solidFill>
                  <a:schemeClr val="dk1"/>
                </a:solidFill>
              </a:defRPr>
            </a:lvl5pPr>
            <a:lvl6pPr lvl="5" rtl="0" algn="r">
              <a:lnSpc>
                <a:spcPct val="100000"/>
              </a:lnSpc>
              <a:spcBef>
                <a:spcPts val="0"/>
              </a:spcBef>
              <a:spcAft>
                <a:spcPts val="0"/>
              </a:spcAft>
              <a:buClr>
                <a:schemeClr val="dk1"/>
              </a:buClr>
              <a:buSzPts val="2600"/>
              <a:buNone/>
              <a:defRPr sz="2600">
                <a:solidFill>
                  <a:schemeClr val="dk1"/>
                </a:solidFill>
              </a:defRPr>
            </a:lvl6pPr>
            <a:lvl7pPr lvl="6" rtl="0" algn="r">
              <a:lnSpc>
                <a:spcPct val="100000"/>
              </a:lnSpc>
              <a:spcBef>
                <a:spcPts val="0"/>
              </a:spcBef>
              <a:spcAft>
                <a:spcPts val="0"/>
              </a:spcAft>
              <a:buClr>
                <a:schemeClr val="dk1"/>
              </a:buClr>
              <a:buSzPts val="2600"/>
              <a:buNone/>
              <a:defRPr sz="2600">
                <a:solidFill>
                  <a:schemeClr val="dk1"/>
                </a:solidFill>
              </a:defRPr>
            </a:lvl7pPr>
            <a:lvl8pPr lvl="7" rtl="0" algn="r">
              <a:lnSpc>
                <a:spcPct val="100000"/>
              </a:lnSpc>
              <a:spcBef>
                <a:spcPts val="0"/>
              </a:spcBef>
              <a:spcAft>
                <a:spcPts val="0"/>
              </a:spcAft>
              <a:buClr>
                <a:schemeClr val="dk1"/>
              </a:buClr>
              <a:buSzPts val="2600"/>
              <a:buNone/>
              <a:defRPr sz="2600">
                <a:solidFill>
                  <a:schemeClr val="dk1"/>
                </a:solidFill>
              </a:defRPr>
            </a:lvl8pPr>
            <a:lvl9pPr lvl="8" rtl="0" algn="r">
              <a:lnSpc>
                <a:spcPct val="100000"/>
              </a:lnSpc>
              <a:spcBef>
                <a:spcPts val="0"/>
              </a:spcBef>
              <a:spcAft>
                <a:spcPts val="0"/>
              </a:spcAft>
              <a:buClr>
                <a:schemeClr val="dk1"/>
              </a:buClr>
              <a:buSzPts val="2600"/>
              <a:buNone/>
              <a:defRPr sz="2600">
                <a:solidFill>
                  <a:schemeClr val="dk1"/>
                </a:solidFill>
              </a:defRPr>
            </a:lvl9pPr>
          </a:lstStyle>
          <a:p/>
        </p:txBody>
      </p:sp>
      <p:sp>
        <p:nvSpPr>
          <p:cNvPr id="94" name="Google Shape;94;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1">
  <p:cSld name="AUTOLAYOUT_3">
    <p:bg>
      <p:bgPr>
        <a:solidFill>
          <a:srgbClr val="FFFFFF"/>
        </a:solidFill>
      </p:bgPr>
    </p:bg>
    <p:spTree>
      <p:nvGrpSpPr>
        <p:cNvPr id="95" name="Shape 95"/>
        <p:cNvGrpSpPr/>
        <p:nvPr/>
      </p:nvGrpSpPr>
      <p:grpSpPr>
        <a:xfrm>
          <a:off x="0" y="0"/>
          <a:ext cx="0" cy="0"/>
          <a:chOff x="0" y="0"/>
          <a:chExt cx="0" cy="0"/>
        </a:xfrm>
      </p:grpSpPr>
      <p:sp>
        <p:nvSpPr>
          <p:cNvPr id="96" name="Google Shape;96;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sz="3000">
                <a:solidFill>
                  <a:schemeClr val="dk1"/>
                </a:solidFill>
              </a:defRPr>
            </a:lvl1pPr>
            <a:lvl2pPr lvl="1" rtl="0" algn="l">
              <a:lnSpc>
                <a:spcPct val="100000"/>
              </a:lnSpc>
              <a:spcBef>
                <a:spcPts val="0"/>
              </a:spcBef>
              <a:spcAft>
                <a:spcPts val="0"/>
              </a:spcAft>
              <a:buClr>
                <a:schemeClr val="dk1"/>
              </a:buClr>
              <a:buSzPts val="3000"/>
              <a:buNone/>
              <a:defRPr sz="3000">
                <a:solidFill>
                  <a:schemeClr val="dk1"/>
                </a:solidFill>
              </a:defRPr>
            </a:lvl2pPr>
            <a:lvl3pPr lvl="2" rtl="0" algn="l">
              <a:lnSpc>
                <a:spcPct val="100000"/>
              </a:lnSpc>
              <a:spcBef>
                <a:spcPts val="0"/>
              </a:spcBef>
              <a:spcAft>
                <a:spcPts val="0"/>
              </a:spcAft>
              <a:buClr>
                <a:schemeClr val="dk1"/>
              </a:buClr>
              <a:buSzPts val="3000"/>
              <a:buNone/>
              <a:defRPr sz="3000">
                <a:solidFill>
                  <a:schemeClr val="dk1"/>
                </a:solidFill>
              </a:defRPr>
            </a:lvl3pPr>
            <a:lvl4pPr lvl="3" rtl="0" algn="l">
              <a:lnSpc>
                <a:spcPct val="100000"/>
              </a:lnSpc>
              <a:spcBef>
                <a:spcPts val="0"/>
              </a:spcBef>
              <a:spcAft>
                <a:spcPts val="0"/>
              </a:spcAft>
              <a:buClr>
                <a:schemeClr val="dk1"/>
              </a:buClr>
              <a:buSzPts val="3000"/>
              <a:buNone/>
              <a:defRPr sz="3000">
                <a:solidFill>
                  <a:schemeClr val="dk1"/>
                </a:solidFill>
              </a:defRPr>
            </a:lvl4pPr>
            <a:lvl5pPr lvl="4" rtl="0" algn="l">
              <a:lnSpc>
                <a:spcPct val="100000"/>
              </a:lnSpc>
              <a:spcBef>
                <a:spcPts val="0"/>
              </a:spcBef>
              <a:spcAft>
                <a:spcPts val="0"/>
              </a:spcAft>
              <a:buClr>
                <a:schemeClr val="dk1"/>
              </a:buClr>
              <a:buSzPts val="3000"/>
              <a:buNone/>
              <a:defRPr sz="3000">
                <a:solidFill>
                  <a:schemeClr val="dk1"/>
                </a:solidFill>
              </a:defRPr>
            </a:lvl5pPr>
            <a:lvl6pPr lvl="5" rtl="0" algn="l">
              <a:lnSpc>
                <a:spcPct val="100000"/>
              </a:lnSpc>
              <a:spcBef>
                <a:spcPts val="0"/>
              </a:spcBef>
              <a:spcAft>
                <a:spcPts val="0"/>
              </a:spcAft>
              <a:buClr>
                <a:schemeClr val="dk1"/>
              </a:buClr>
              <a:buSzPts val="3000"/>
              <a:buNone/>
              <a:defRPr sz="3000">
                <a:solidFill>
                  <a:schemeClr val="dk1"/>
                </a:solidFill>
              </a:defRPr>
            </a:lvl6pPr>
            <a:lvl7pPr lvl="6" rtl="0" algn="l">
              <a:lnSpc>
                <a:spcPct val="100000"/>
              </a:lnSpc>
              <a:spcBef>
                <a:spcPts val="0"/>
              </a:spcBef>
              <a:spcAft>
                <a:spcPts val="0"/>
              </a:spcAft>
              <a:buClr>
                <a:schemeClr val="dk1"/>
              </a:buClr>
              <a:buSzPts val="3000"/>
              <a:buNone/>
              <a:defRPr sz="3000">
                <a:solidFill>
                  <a:schemeClr val="dk1"/>
                </a:solidFill>
              </a:defRPr>
            </a:lvl7pPr>
            <a:lvl8pPr lvl="7" rtl="0" algn="l">
              <a:lnSpc>
                <a:spcPct val="100000"/>
              </a:lnSpc>
              <a:spcBef>
                <a:spcPts val="0"/>
              </a:spcBef>
              <a:spcAft>
                <a:spcPts val="0"/>
              </a:spcAft>
              <a:buClr>
                <a:schemeClr val="dk1"/>
              </a:buClr>
              <a:buSzPts val="3000"/>
              <a:buNone/>
              <a:defRPr sz="3000">
                <a:solidFill>
                  <a:schemeClr val="dk1"/>
                </a:solidFill>
              </a:defRPr>
            </a:lvl8pPr>
            <a:lvl9pPr lvl="8" rtl="0" algn="l">
              <a:lnSpc>
                <a:spcPct val="100000"/>
              </a:lnSpc>
              <a:spcBef>
                <a:spcPts val="0"/>
              </a:spcBef>
              <a:spcAft>
                <a:spcPts val="0"/>
              </a:spcAft>
              <a:buClr>
                <a:schemeClr val="dk1"/>
              </a:buClr>
              <a:buSzPts val="3000"/>
              <a:buNone/>
              <a:defRPr sz="3000">
                <a:solidFill>
                  <a:schemeClr val="dk1"/>
                </a:solidFill>
              </a:defRPr>
            </a:lvl9pPr>
          </a:lstStyle>
          <a:p/>
        </p:txBody>
      </p:sp>
      <p:sp>
        <p:nvSpPr>
          <p:cNvPr id="98" name="Google Shape;98;p15"/>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0"/>
              </a:spcBef>
              <a:spcAft>
                <a:spcPts val="0"/>
              </a:spcAft>
              <a:buClr>
                <a:schemeClr val="dk2"/>
              </a:buClr>
              <a:buSzPts val="1100"/>
              <a:buChar char="○"/>
              <a:defRPr sz="1400">
                <a:solidFill>
                  <a:schemeClr val="dk2"/>
                </a:solidFill>
              </a:defRPr>
            </a:lvl2pPr>
            <a:lvl3pPr indent="-298450" lvl="2" marL="1371600" rtl="0" algn="l">
              <a:lnSpc>
                <a:spcPct val="115000"/>
              </a:lnSpc>
              <a:spcBef>
                <a:spcPts val="0"/>
              </a:spcBef>
              <a:spcAft>
                <a:spcPts val="0"/>
              </a:spcAft>
              <a:buClr>
                <a:schemeClr val="dk2"/>
              </a:buClr>
              <a:buSzPts val="1100"/>
              <a:buChar char="■"/>
              <a:defRPr sz="1400">
                <a:solidFill>
                  <a:schemeClr val="dk2"/>
                </a:solidFill>
              </a:defRPr>
            </a:lvl3pPr>
            <a:lvl4pPr indent="-298450" lvl="3" marL="1828800" rtl="0" algn="l">
              <a:lnSpc>
                <a:spcPct val="115000"/>
              </a:lnSpc>
              <a:spcBef>
                <a:spcPts val="0"/>
              </a:spcBef>
              <a:spcAft>
                <a:spcPts val="0"/>
              </a:spcAft>
              <a:buClr>
                <a:schemeClr val="dk2"/>
              </a:buClr>
              <a:buSzPts val="1100"/>
              <a:buChar char="●"/>
              <a:defRPr sz="1400">
                <a:solidFill>
                  <a:schemeClr val="dk2"/>
                </a:solidFill>
              </a:defRPr>
            </a:lvl4pPr>
            <a:lvl5pPr indent="-298450" lvl="4" marL="2286000" rtl="0" algn="l">
              <a:lnSpc>
                <a:spcPct val="115000"/>
              </a:lnSpc>
              <a:spcBef>
                <a:spcPts val="0"/>
              </a:spcBef>
              <a:spcAft>
                <a:spcPts val="0"/>
              </a:spcAft>
              <a:buClr>
                <a:schemeClr val="dk2"/>
              </a:buClr>
              <a:buSzPts val="1100"/>
              <a:buChar char="○"/>
              <a:defRPr sz="1400">
                <a:solidFill>
                  <a:schemeClr val="dk2"/>
                </a:solidFill>
              </a:defRPr>
            </a:lvl5pPr>
            <a:lvl6pPr indent="-298450" lvl="5" marL="2743200" rtl="0" algn="l">
              <a:lnSpc>
                <a:spcPct val="115000"/>
              </a:lnSpc>
              <a:spcBef>
                <a:spcPts val="0"/>
              </a:spcBef>
              <a:spcAft>
                <a:spcPts val="0"/>
              </a:spcAft>
              <a:buClr>
                <a:schemeClr val="dk2"/>
              </a:buClr>
              <a:buSzPts val="1100"/>
              <a:buChar char="■"/>
              <a:defRPr sz="1400">
                <a:solidFill>
                  <a:schemeClr val="dk2"/>
                </a:solidFill>
              </a:defRPr>
            </a:lvl6pPr>
            <a:lvl7pPr indent="-298450" lvl="6" marL="3200400" rtl="0" algn="l">
              <a:lnSpc>
                <a:spcPct val="115000"/>
              </a:lnSpc>
              <a:spcBef>
                <a:spcPts val="0"/>
              </a:spcBef>
              <a:spcAft>
                <a:spcPts val="0"/>
              </a:spcAft>
              <a:buClr>
                <a:schemeClr val="dk2"/>
              </a:buClr>
              <a:buSzPts val="1100"/>
              <a:buChar char="●"/>
              <a:defRPr sz="1400">
                <a:solidFill>
                  <a:schemeClr val="dk2"/>
                </a:solidFill>
              </a:defRPr>
            </a:lvl7pPr>
            <a:lvl8pPr indent="-298450" lvl="7" marL="3657600" rtl="0" algn="l">
              <a:lnSpc>
                <a:spcPct val="115000"/>
              </a:lnSpc>
              <a:spcBef>
                <a:spcPts val="0"/>
              </a:spcBef>
              <a:spcAft>
                <a:spcPts val="0"/>
              </a:spcAft>
              <a:buClr>
                <a:schemeClr val="dk2"/>
              </a:buClr>
              <a:buSzPts val="1100"/>
              <a:buChar char="○"/>
              <a:defRPr sz="1400">
                <a:solidFill>
                  <a:schemeClr val="dk2"/>
                </a:solidFill>
              </a:defRPr>
            </a:lvl8pPr>
            <a:lvl9pPr indent="-298450" lvl="8" marL="4114800" rtl="0" algn="l">
              <a:lnSpc>
                <a:spcPct val="115000"/>
              </a:lnSpc>
              <a:spcBef>
                <a:spcPts val="0"/>
              </a:spcBef>
              <a:spcAft>
                <a:spcPts val="0"/>
              </a:spcAft>
              <a:buClr>
                <a:schemeClr val="dk2"/>
              </a:buClr>
              <a:buSzPts val="1100"/>
              <a:buChar char="■"/>
              <a:defRPr sz="1400">
                <a:solidFill>
                  <a:schemeClr val="dk2"/>
                </a:solidFill>
              </a:defRPr>
            </a:lvl9pPr>
          </a:lstStyle>
          <a:p/>
        </p:txBody>
      </p:sp>
      <p:sp>
        <p:nvSpPr>
          <p:cNvPr id="99" name="Google Shape;99;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3">
  <p:cSld name="AUTOLAYOUT_4">
    <p:bg>
      <p:bgPr>
        <a:solidFill>
          <a:srgbClr val="FFFFFF"/>
        </a:solidFill>
      </p:bgPr>
    </p:bg>
    <p:spTree>
      <p:nvGrpSpPr>
        <p:cNvPr id="100" name="Shape 100"/>
        <p:cNvGrpSpPr/>
        <p:nvPr/>
      </p:nvGrpSpPr>
      <p:grpSpPr>
        <a:xfrm>
          <a:off x="0" y="0"/>
          <a:ext cx="0" cy="0"/>
          <a:chOff x="0" y="0"/>
          <a:chExt cx="0" cy="0"/>
        </a:xfrm>
      </p:grpSpPr>
      <p:sp>
        <p:nvSpPr>
          <p:cNvPr id="101" name="Google Shape;101;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sz="3000">
                <a:solidFill>
                  <a:schemeClr val="dk1"/>
                </a:solidFill>
              </a:defRPr>
            </a:lvl1pPr>
            <a:lvl2pPr lvl="1" rtl="0" algn="l">
              <a:lnSpc>
                <a:spcPct val="100000"/>
              </a:lnSpc>
              <a:spcBef>
                <a:spcPts val="0"/>
              </a:spcBef>
              <a:spcAft>
                <a:spcPts val="0"/>
              </a:spcAft>
              <a:buClr>
                <a:schemeClr val="dk1"/>
              </a:buClr>
              <a:buSzPts val="3000"/>
              <a:buNone/>
              <a:defRPr sz="3000">
                <a:solidFill>
                  <a:schemeClr val="dk1"/>
                </a:solidFill>
              </a:defRPr>
            </a:lvl2pPr>
            <a:lvl3pPr lvl="2" rtl="0" algn="l">
              <a:lnSpc>
                <a:spcPct val="100000"/>
              </a:lnSpc>
              <a:spcBef>
                <a:spcPts val="0"/>
              </a:spcBef>
              <a:spcAft>
                <a:spcPts val="0"/>
              </a:spcAft>
              <a:buClr>
                <a:schemeClr val="dk1"/>
              </a:buClr>
              <a:buSzPts val="3000"/>
              <a:buNone/>
              <a:defRPr sz="3000">
                <a:solidFill>
                  <a:schemeClr val="dk1"/>
                </a:solidFill>
              </a:defRPr>
            </a:lvl3pPr>
            <a:lvl4pPr lvl="3" rtl="0" algn="l">
              <a:lnSpc>
                <a:spcPct val="100000"/>
              </a:lnSpc>
              <a:spcBef>
                <a:spcPts val="0"/>
              </a:spcBef>
              <a:spcAft>
                <a:spcPts val="0"/>
              </a:spcAft>
              <a:buClr>
                <a:schemeClr val="dk1"/>
              </a:buClr>
              <a:buSzPts val="3000"/>
              <a:buNone/>
              <a:defRPr sz="3000">
                <a:solidFill>
                  <a:schemeClr val="dk1"/>
                </a:solidFill>
              </a:defRPr>
            </a:lvl4pPr>
            <a:lvl5pPr lvl="4" rtl="0" algn="l">
              <a:lnSpc>
                <a:spcPct val="100000"/>
              </a:lnSpc>
              <a:spcBef>
                <a:spcPts val="0"/>
              </a:spcBef>
              <a:spcAft>
                <a:spcPts val="0"/>
              </a:spcAft>
              <a:buClr>
                <a:schemeClr val="dk1"/>
              </a:buClr>
              <a:buSzPts val="3000"/>
              <a:buNone/>
              <a:defRPr sz="3000">
                <a:solidFill>
                  <a:schemeClr val="dk1"/>
                </a:solidFill>
              </a:defRPr>
            </a:lvl5pPr>
            <a:lvl6pPr lvl="5" rtl="0" algn="l">
              <a:lnSpc>
                <a:spcPct val="100000"/>
              </a:lnSpc>
              <a:spcBef>
                <a:spcPts val="0"/>
              </a:spcBef>
              <a:spcAft>
                <a:spcPts val="0"/>
              </a:spcAft>
              <a:buClr>
                <a:schemeClr val="dk1"/>
              </a:buClr>
              <a:buSzPts val="3000"/>
              <a:buNone/>
              <a:defRPr sz="3000">
                <a:solidFill>
                  <a:schemeClr val="dk1"/>
                </a:solidFill>
              </a:defRPr>
            </a:lvl6pPr>
            <a:lvl7pPr lvl="6" rtl="0" algn="l">
              <a:lnSpc>
                <a:spcPct val="100000"/>
              </a:lnSpc>
              <a:spcBef>
                <a:spcPts val="0"/>
              </a:spcBef>
              <a:spcAft>
                <a:spcPts val="0"/>
              </a:spcAft>
              <a:buClr>
                <a:schemeClr val="dk1"/>
              </a:buClr>
              <a:buSzPts val="3000"/>
              <a:buNone/>
              <a:defRPr sz="3000">
                <a:solidFill>
                  <a:schemeClr val="dk1"/>
                </a:solidFill>
              </a:defRPr>
            </a:lvl7pPr>
            <a:lvl8pPr lvl="7" rtl="0" algn="l">
              <a:lnSpc>
                <a:spcPct val="100000"/>
              </a:lnSpc>
              <a:spcBef>
                <a:spcPts val="0"/>
              </a:spcBef>
              <a:spcAft>
                <a:spcPts val="0"/>
              </a:spcAft>
              <a:buClr>
                <a:schemeClr val="dk1"/>
              </a:buClr>
              <a:buSzPts val="3000"/>
              <a:buNone/>
              <a:defRPr sz="3000">
                <a:solidFill>
                  <a:schemeClr val="dk1"/>
                </a:solidFill>
              </a:defRPr>
            </a:lvl8pPr>
            <a:lvl9pPr lvl="8" rtl="0" algn="l">
              <a:lnSpc>
                <a:spcPct val="100000"/>
              </a:lnSpc>
              <a:spcBef>
                <a:spcPts val="0"/>
              </a:spcBef>
              <a:spcAft>
                <a:spcPts val="0"/>
              </a:spcAft>
              <a:buClr>
                <a:schemeClr val="dk1"/>
              </a:buClr>
              <a:buSzPts val="3000"/>
              <a:buNone/>
              <a:defRPr sz="3000">
                <a:solidFill>
                  <a:schemeClr val="dk1"/>
                </a:solidFill>
              </a:defRPr>
            </a:lvl9pPr>
          </a:lstStyle>
          <a:p/>
        </p:txBody>
      </p:sp>
      <p:sp>
        <p:nvSpPr>
          <p:cNvPr id="103" name="Google Shape;103;p16"/>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0"/>
              </a:spcBef>
              <a:spcAft>
                <a:spcPts val="0"/>
              </a:spcAft>
              <a:buClr>
                <a:schemeClr val="dk2"/>
              </a:buClr>
              <a:buSzPts val="1100"/>
              <a:buChar char="○"/>
              <a:defRPr sz="1400">
                <a:solidFill>
                  <a:schemeClr val="dk2"/>
                </a:solidFill>
              </a:defRPr>
            </a:lvl2pPr>
            <a:lvl3pPr indent="-298450" lvl="2" marL="1371600" rtl="0" algn="l">
              <a:lnSpc>
                <a:spcPct val="115000"/>
              </a:lnSpc>
              <a:spcBef>
                <a:spcPts val="0"/>
              </a:spcBef>
              <a:spcAft>
                <a:spcPts val="0"/>
              </a:spcAft>
              <a:buClr>
                <a:schemeClr val="dk2"/>
              </a:buClr>
              <a:buSzPts val="1100"/>
              <a:buChar char="■"/>
              <a:defRPr sz="1400">
                <a:solidFill>
                  <a:schemeClr val="dk2"/>
                </a:solidFill>
              </a:defRPr>
            </a:lvl3pPr>
            <a:lvl4pPr indent="-298450" lvl="3" marL="1828800" rtl="0" algn="l">
              <a:lnSpc>
                <a:spcPct val="115000"/>
              </a:lnSpc>
              <a:spcBef>
                <a:spcPts val="0"/>
              </a:spcBef>
              <a:spcAft>
                <a:spcPts val="0"/>
              </a:spcAft>
              <a:buClr>
                <a:schemeClr val="dk2"/>
              </a:buClr>
              <a:buSzPts val="1100"/>
              <a:buChar char="●"/>
              <a:defRPr sz="1400">
                <a:solidFill>
                  <a:schemeClr val="dk2"/>
                </a:solidFill>
              </a:defRPr>
            </a:lvl4pPr>
            <a:lvl5pPr indent="-298450" lvl="4" marL="2286000" rtl="0" algn="l">
              <a:lnSpc>
                <a:spcPct val="115000"/>
              </a:lnSpc>
              <a:spcBef>
                <a:spcPts val="0"/>
              </a:spcBef>
              <a:spcAft>
                <a:spcPts val="0"/>
              </a:spcAft>
              <a:buClr>
                <a:schemeClr val="dk2"/>
              </a:buClr>
              <a:buSzPts val="1100"/>
              <a:buChar char="○"/>
              <a:defRPr sz="1400">
                <a:solidFill>
                  <a:schemeClr val="dk2"/>
                </a:solidFill>
              </a:defRPr>
            </a:lvl5pPr>
            <a:lvl6pPr indent="-298450" lvl="5" marL="2743200" rtl="0" algn="l">
              <a:lnSpc>
                <a:spcPct val="115000"/>
              </a:lnSpc>
              <a:spcBef>
                <a:spcPts val="0"/>
              </a:spcBef>
              <a:spcAft>
                <a:spcPts val="0"/>
              </a:spcAft>
              <a:buClr>
                <a:schemeClr val="dk2"/>
              </a:buClr>
              <a:buSzPts val="1100"/>
              <a:buChar char="■"/>
              <a:defRPr sz="1400">
                <a:solidFill>
                  <a:schemeClr val="dk2"/>
                </a:solidFill>
              </a:defRPr>
            </a:lvl6pPr>
            <a:lvl7pPr indent="-298450" lvl="6" marL="3200400" rtl="0" algn="l">
              <a:lnSpc>
                <a:spcPct val="115000"/>
              </a:lnSpc>
              <a:spcBef>
                <a:spcPts val="0"/>
              </a:spcBef>
              <a:spcAft>
                <a:spcPts val="0"/>
              </a:spcAft>
              <a:buClr>
                <a:schemeClr val="dk2"/>
              </a:buClr>
              <a:buSzPts val="1100"/>
              <a:buChar char="●"/>
              <a:defRPr sz="1400">
                <a:solidFill>
                  <a:schemeClr val="dk2"/>
                </a:solidFill>
              </a:defRPr>
            </a:lvl7pPr>
            <a:lvl8pPr indent="-298450" lvl="7" marL="3657600" rtl="0" algn="l">
              <a:lnSpc>
                <a:spcPct val="115000"/>
              </a:lnSpc>
              <a:spcBef>
                <a:spcPts val="0"/>
              </a:spcBef>
              <a:spcAft>
                <a:spcPts val="0"/>
              </a:spcAft>
              <a:buClr>
                <a:schemeClr val="dk2"/>
              </a:buClr>
              <a:buSzPts val="1100"/>
              <a:buChar char="○"/>
              <a:defRPr sz="1400">
                <a:solidFill>
                  <a:schemeClr val="dk2"/>
                </a:solidFill>
              </a:defRPr>
            </a:lvl8pPr>
            <a:lvl9pPr indent="-298450" lvl="8" marL="4114800" rtl="0" algn="l">
              <a:lnSpc>
                <a:spcPct val="115000"/>
              </a:lnSpc>
              <a:spcBef>
                <a:spcPts val="0"/>
              </a:spcBef>
              <a:spcAft>
                <a:spcPts val="0"/>
              </a:spcAft>
              <a:buClr>
                <a:schemeClr val="dk2"/>
              </a:buClr>
              <a:buSzPts val="1100"/>
              <a:buChar char="■"/>
              <a:defRPr sz="1400">
                <a:solidFill>
                  <a:schemeClr val="dk2"/>
                </a:solidFill>
              </a:defRPr>
            </a:lvl9pPr>
          </a:lstStyle>
          <a:p/>
        </p:txBody>
      </p:sp>
      <p:sp>
        <p:nvSpPr>
          <p:cNvPr id="104" name="Google Shape;104;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4">
  <p:cSld name="AUTOLAYOUT_5">
    <p:bg>
      <p:bgPr>
        <a:solidFill>
          <a:srgbClr val="FFFFFF"/>
        </a:solidFill>
      </p:bgPr>
    </p:bg>
    <p:spTree>
      <p:nvGrpSpPr>
        <p:cNvPr id="105" name="Shape 105"/>
        <p:cNvGrpSpPr/>
        <p:nvPr/>
      </p:nvGrpSpPr>
      <p:grpSpPr>
        <a:xfrm>
          <a:off x="0" y="0"/>
          <a:ext cx="0" cy="0"/>
          <a:chOff x="0" y="0"/>
          <a:chExt cx="0" cy="0"/>
        </a:xfrm>
      </p:grpSpPr>
      <p:sp>
        <p:nvSpPr>
          <p:cNvPr id="106" name="Google Shape;106;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sz="3000">
                <a:solidFill>
                  <a:schemeClr val="dk1"/>
                </a:solidFill>
              </a:defRPr>
            </a:lvl1pPr>
            <a:lvl2pPr lvl="1" rtl="0" algn="l">
              <a:lnSpc>
                <a:spcPct val="100000"/>
              </a:lnSpc>
              <a:spcBef>
                <a:spcPts val="0"/>
              </a:spcBef>
              <a:spcAft>
                <a:spcPts val="0"/>
              </a:spcAft>
              <a:buClr>
                <a:schemeClr val="dk1"/>
              </a:buClr>
              <a:buSzPts val="3000"/>
              <a:buNone/>
              <a:defRPr sz="3000">
                <a:solidFill>
                  <a:schemeClr val="dk1"/>
                </a:solidFill>
              </a:defRPr>
            </a:lvl2pPr>
            <a:lvl3pPr lvl="2" rtl="0" algn="l">
              <a:lnSpc>
                <a:spcPct val="100000"/>
              </a:lnSpc>
              <a:spcBef>
                <a:spcPts val="0"/>
              </a:spcBef>
              <a:spcAft>
                <a:spcPts val="0"/>
              </a:spcAft>
              <a:buClr>
                <a:schemeClr val="dk1"/>
              </a:buClr>
              <a:buSzPts val="3000"/>
              <a:buNone/>
              <a:defRPr sz="3000">
                <a:solidFill>
                  <a:schemeClr val="dk1"/>
                </a:solidFill>
              </a:defRPr>
            </a:lvl3pPr>
            <a:lvl4pPr lvl="3" rtl="0" algn="l">
              <a:lnSpc>
                <a:spcPct val="100000"/>
              </a:lnSpc>
              <a:spcBef>
                <a:spcPts val="0"/>
              </a:spcBef>
              <a:spcAft>
                <a:spcPts val="0"/>
              </a:spcAft>
              <a:buClr>
                <a:schemeClr val="dk1"/>
              </a:buClr>
              <a:buSzPts val="3000"/>
              <a:buNone/>
              <a:defRPr sz="3000">
                <a:solidFill>
                  <a:schemeClr val="dk1"/>
                </a:solidFill>
              </a:defRPr>
            </a:lvl4pPr>
            <a:lvl5pPr lvl="4" rtl="0" algn="l">
              <a:lnSpc>
                <a:spcPct val="100000"/>
              </a:lnSpc>
              <a:spcBef>
                <a:spcPts val="0"/>
              </a:spcBef>
              <a:spcAft>
                <a:spcPts val="0"/>
              </a:spcAft>
              <a:buClr>
                <a:schemeClr val="dk1"/>
              </a:buClr>
              <a:buSzPts val="3000"/>
              <a:buNone/>
              <a:defRPr sz="3000">
                <a:solidFill>
                  <a:schemeClr val="dk1"/>
                </a:solidFill>
              </a:defRPr>
            </a:lvl5pPr>
            <a:lvl6pPr lvl="5" rtl="0" algn="l">
              <a:lnSpc>
                <a:spcPct val="100000"/>
              </a:lnSpc>
              <a:spcBef>
                <a:spcPts val="0"/>
              </a:spcBef>
              <a:spcAft>
                <a:spcPts val="0"/>
              </a:spcAft>
              <a:buClr>
                <a:schemeClr val="dk1"/>
              </a:buClr>
              <a:buSzPts val="3000"/>
              <a:buNone/>
              <a:defRPr sz="3000">
                <a:solidFill>
                  <a:schemeClr val="dk1"/>
                </a:solidFill>
              </a:defRPr>
            </a:lvl6pPr>
            <a:lvl7pPr lvl="6" rtl="0" algn="l">
              <a:lnSpc>
                <a:spcPct val="100000"/>
              </a:lnSpc>
              <a:spcBef>
                <a:spcPts val="0"/>
              </a:spcBef>
              <a:spcAft>
                <a:spcPts val="0"/>
              </a:spcAft>
              <a:buClr>
                <a:schemeClr val="dk1"/>
              </a:buClr>
              <a:buSzPts val="3000"/>
              <a:buNone/>
              <a:defRPr sz="3000">
                <a:solidFill>
                  <a:schemeClr val="dk1"/>
                </a:solidFill>
              </a:defRPr>
            </a:lvl7pPr>
            <a:lvl8pPr lvl="7" rtl="0" algn="l">
              <a:lnSpc>
                <a:spcPct val="100000"/>
              </a:lnSpc>
              <a:spcBef>
                <a:spcPts val="0"/>
              </a:spcBef>
              <a:spcAft>
                <a:spcPts val="0"/>
              </a:spcAft>
              <a:buClr>
                <a:schemeClr val="dk1"/>
              </a:buClr>
              <a:buSzPts val="3000"/>
              <a:buNone/>
              <a:defRPr sz="3000">
                <a:solidFill>
                  <a:schemeClr val="dk1"/>
                </a:solidFill>
              </a:defRPr>
            </a:lvl8pPr>
            <a:lvl9pPr lvl="8" rtl="0" algn="l">
              <a:lnSpc>
                <a:spcPct val="100000"/>
              </a:lnSpc>
              <a:spcBef>
                <a:spcPts val="0"/>
              </a:spcBef>
              <a:spcAft>
                <a:spcPts val="0"/>
              </a:spcAft>
              <a:buClr>
                <a:schemeClr val="dk1"/>
              </a:buClr>
              <a:buSzPts val="3000"/>
              <a:buNone/>
              <a:defRPr sz="3000">
                <a:solidFill>
                  <a:schemeClr val="dk1"/>
                </a:solidFill>
              </a:defRPr>
            </a:lvl9pPr>
          </a:lstStyle>
          <a:p/>
        </p:txBody>
      </p:sp>
      <p:sp>
        <p:nvSpPr>
          <p:cNvPr id="108" name="Google Shape;108;p17"/>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0"/>
              </a:spcBef>
              <a:spcAft>
                <a:spcPts val="0"/>
              </a:spcAft>
              <a:buClr>
                <a:schemeClr val="dk2"/>
              </a:buClr>
              <a:buSzPts val="1100"/>
              <a:buChar char="○"/>
              <a:defRPr sz="1400">
                <a:solidFill>
                  <a:schemeClr val="dk2"/>
                </a:solidFill>
              </a:defRPr>
            </a:lvl2pPr>
            <a:lvl3pPr indent="-298450" lvl="2" marL="1371600" rtl="0" algn="l">
              <a:lnSpc>
                <a:spcPct val="115000"/>
              </a:lnSpc>
              <a:spcBef>
                <a:spcPts val="0"/>
              </a:spcBef>
              <a:spcAft>
                <a:spcPts val="0"/>
              </a:spcAft>
              <a:buClr>
                <a:schemeClr val="dk2"/>
              </a:buClr>
              <a:buSzPts val="1100"/>
              <a:buChar char="■"/>
              <a:defRPr sz="1400">
                <a:solidFill>
                  <a:schemeClr val="dk2"/>
                </a:solidFill>
              </a:defRPr>
            </a:lvl3pPr>
            <a:lvl4pPr indent="-298450" lvl="3" marL="1828800" rtl="0" algn="l">
              <a:lnSpc>
                <a:spcPct val="115000"/>
              </a:lnSpc>
              <a:spcBef>
                <a:spcPts val="0"/>
              </a:spcBef>
              <a:spcAft>
                <a:spcPts val="0"/>
              </a:spcAft>
              <a:buClr>
                <a:schemeClr val="dk2"/>
              </a:buClr>
              <a:buSzPts val="1100"/>
              <a:buChar char="●"/>
              <a:defRPr sz="1400">
                <a:solidFill>
                  <a:schemeClr val="dk2"/>
                </a:solidFill>
              </a:defRPr>
            </a:lvl4pPr>
            <a:lvl5pPr indent="-298450" lvl="4" marL="2286000" rtl="0" algn="l">
              <a:lnSpc>
                <a:spcPct val="115000"/>
              </a:lnSpc>
              <a:spcBef>
                <a:spcPts val="0"/>
              </a:spcBef>
              <a:spcAft>
                <a:spcPts val="0"/>
              </a:spcAft>
              <a:buClr>
                <a:schemeClr val="dk2"/>
              </a:buClr>
              <a:buSzPts val="1100"/>
              <a:buChar char="○"/>
              <a:defRPr sz="1400">
                <a:solidFill>
                  <a:schemeClr val="dk2"/>
                </a:solidFill>
              </a:defRPr>
            </a:lvl5pPr>
            <a:lvl6pPr indent="-298450" lvl="5" marL="2743200" rtl="0" algn="l">
              <a:lnSpc>
                <a:spcPct val="115000"/>
              </a:lnSpc>
              <a:spcBef>
                <a:spcPts val="0"/>
              </a:spcBef>
              <a:spcAft>
                <a:spcPts val="0"/>
              </a:spcAft>
              <a:buClr>
                <a:schemeClr val="dk2"/>
              </a:buClr>
              <a:buSzPts val="1100"/>
              <a:buChar char="■"/>
              <a:defRPr sz="1400">
                <a:solidFill>
                  <a:schemeClr val="dk2"/>
                </a:solidFill>
              </a:defRPr>
            </a:lvl6pPr>
            <a:lvl7pPr indent="-298450" lvl="6" marL="3200400" rtl="0" algn="l">
              <a:lnSpc>
                <a:spcPct val="115000"/>
              </a:lnSpc>
              <a:spcBef>
                <a:spcPts val="0"/>
              </a:spcBef>
              <a:spcAft>
                <a:spcPts val="0"/>
              </a:spcAft>
              <a:buClr>
                <a:schemeClr val="dk2"/>
              </a:buClr>
              <a:buSzPts val="1100"/>
              <a:buChar char="●"/>
              <a:defRPr sz="1400">
                <a:solidFill>
                  <a:schemeClr val="dk2"/>
                </a:solidFill>
              </a:defRPr>
            </a:lvl7pPr>
            <a:lvl8pPr indent="-298450" lvl="7" marL="3657600" rtl="0" algn="l">
              <a:lnSpc>
                <a:spcPct val="115000"/>
              </a:lnSpc>
              <a:spcBef>
                <a:spcPts val="0"/>
              </a:spcBef>
              <a:spcAft>
                <a:spcPts val="0"/>
              </a:spcAft>
              <a:buClr>
                <a:schemeClr val="dk2"/>
              </a:buClr>
              <a:buSzPts val="1100"/>
              <a:buChar char="○"/>
              <a:defRPr sz="1400">
                <a:solidFill>
                  <a:schemeClr val="dk2"/>
                </a:solidFill>
              </a:defRPr>
            </a:lvl8pPr>
            <a:lvl9pPr indent="-298450" lvl="8" marL="4114800" rtl="0" algn="l">
              <a:lnSpc>
                <a:spcPct val="115000"/>
              </a:lnSpc>
              <a:spcBef>
                <a:spcPts val="0"/>
              </a:spcBef>
              <a:spcAft>
                <a:spcPts val="0"/>
              </a:spcAft>
              <a:buClr>
                <a:schemeClr val="dk2"/>
              </a:buClr>
              <a:buSzPts val="1100"/>
              <a:buChar char="■"/>
              <a:defRPr sz="1400">
                <a:solidFill>
                  <a:schemeClr val="dk2"/>
                </a:solidFill>
              </a:defRPr>
            </a:lvl9pPr>
          </a:lstStyle>
          <a:p/>
        </p:txBody>
      </p:sp>
      <p:sp>
        <p:nvSpPr>
          <p:cNvPr id="109" name="Google Shape;109;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5">
  <p:cSld name="AUTOLAYOUT_6">
    <p:bg>
      <p:bgPr>
        <a:solidFill>
          <a:srgbClr val="FFFFFF"/>
        </a:solidFill>
      </p:bgPr>
    </p:bg>
    <p:spTree>
      <p:nvGrpSpPr>
        <p:cNvPr id="110" name="Shape 110"/>
        <p:cNvGrpSpPr/>
        <p:nvPr/>
      </p:nvGrpSpPr>
      <p:grpSpPr>
        <a:xfrm>
          <a:off x="0" y="0"/>
          <a:ext cx="0" cy="0"/>
          <a:chOff x="0" y="0"/>
          <a:chExt cx="0" cy="0"/>
        </a:xfrm>
      </p:grpSpPr>
      <p:sp>
        <p:nvSpPr>
          <p:cNvPr id="111" name="Google Shape;111;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sz="3000">
                <a:solidFill>
                  <a:schemeClr val="lt2"/>
                </a:solidFill>
              </a:defRPr>
            </a:lvl1pPr>
            <a:lvl2pPr lvl="1" rtl="0" algn="l">
              <a:lnSpc>
                <a:spcPct val="100000"/>
              </a:lnSpc>
              <a:spcBef>
                <a:spcPts val="0"/>
              </a:spcBef>
              <a:spcAft>
                <a:spcPts val="0"/>
              </a:spcAft>
              <a:buClr>
                <a:schemeClr val="dk1"/>
              </a:buClr>
              <a:buSzPts val="3000"/>
              <a:buNone/>
              <a:defRPr sz="3000">
                <a:solidFill>
                  <a:schemeClr val="lt2"/>
                </a:solidFill>
              </a:defRPr>
            </a:lvl2pPr>
            <a:lvl3pPr lvl="2" rtl="0" algn="l">
              <a:lnSpc>
                <a:spcPct val="100000"/>
              </a:lnSpc>
              <a:spcBef>
                <a:spcPts val="0"/>
              </a:spcBef>
              <a:spcAft>
                <a:spcPts val="0"/>
              </a:spcAft>
              <a:buClr>
                <a:schemeClr val="dk1"/>
              </a:buClr>
              <a:buSzPts val="3000"/>
              <a:buNone/>
              <a:defRPr sz="3000">
                <a:solidFill>
                  <a:schemeClr val="lt2"/>
                </a:solidFill>
              </a:defRPr>
            </a:lvl3pPr>
            <a:lvl4pPr lvl="3" rtl="0" algn="l">
              <a:lnSpc>
                <a:spcPct val="100000"/>
              </a:lnSpc>
              <a:spcBef>
                <a:spcPts val="0"/>
              </a:spcBef>
              <a:spcAft>
                <a:spcPts val="0"/>
              </a:spcAft>
              <a:buClr>
                <a:schemeClr val="dk1"/>
              </a:buClr>
              <a:buSzPts val="3000"/>
              <a:buNone/>
              <a:defRPr sz="3000">
                <a:solidFill>
                  <a:schemeClr val="lt2"/>
                </a:solidFill>
              </a:defRPr>
            </a:lvl4pPr>
            <a:lvl5pPr lvl="4" rtl="0" algn="l">
              <a:lnSpc>
                <a:spcPct val="100000"/>
              </a:lnSpc>
              <a:spcBef>
                <a:spcPts val="0"/>
              </a:spcBef>
              <a:spcAft>
                <a:spcPts val="0"/>
              </a:spcAft>
              <a:buClr>
                <a:schemeClr val="dk1"/>
              </a:buClr>
              <a:buSzPts val="3000"/>
              <a:buNone/>
              <a:defRPr sz="3000">
                <a:solidFill>
                  <a:schemeClr val="lt2"/>
                </a:solidFill>
              </a:defRPr>
            </a:lvl5pPr>
            <a:lvl6pPr lvl="5" rtl="0" algn="l">
              <a:lnSpc>
                <a:spcPct val="100000"/>
              </a:lnSpc>
              <a:spcBef>
                <a:spcPts val="0"/>
              </a:spcBef>
              <a:spcAft>
                <a:spcPts val="0"/>
              </a:spcAft>
              <a:buClr>
                <a:schemeClr val="dk1"/>
              </a:buClr>
              <a:buSzPts val="3000"/>
              <a:buNone/>
              <a:defRPr sz="3000">
                <a:solidFill>
                  <a:schemeClr val="lt2"/>
                </a:solidFill>
              </a:defRPr>
            </a:lvl6pPr>
            <a:lvl7pPr lvl="6" rtl="0" algn="l">
              <a:lnSpc>
                <a:spcPct val="100000"/>
              </a:lnSpc>
              <a:spcBef>
                <a:spcPts val="0"/>
              </a:spcBef>
              <a:spcAft>
                <a:spcPts val="0"/>
              </a:spcAft>
              <a:buClr>
                <a:schemeClr val="dk1"/>
              </a:buClr>
              <a:buSzPts val="3000"/>
              <a:buNone/>
              <a:defRPr sz="3000">
                <a:solidFill>
                  <a:schemeClr val="lt2"/>
                </a:solidFill>
              </a:defRPr>
            </a:lvl7pPr>
            <a:lvl8pPr lvl="7" rtl="0" algn="l">
              <a:lnSpc>
                <a:spcPct val="100000"/>
              </a:lnSpc>
              <a:spcBef>
                <a:spcPts val="0"/>
              </a:spcBef>
              <a:spcAft>
                <a:spcPts val="0"/>
              </a:spcAft>
              <a:buClr>
                <a:schemeClr val="dk1"/>
              </a:buClr>
              <a:buSzPts val="3000"/>
              <a:buNone/>
              <a:defRPr sz="3000">
                <a:solidFill>
                  <a:schemeClr val="lt2"/>
                </a:solidFill>
              </a:defRPr>
            </a:lvl8pPr>
            <a:lvl9pPr lvl="8" rtl="0" algn="l">
              <a:lnSpc>
                <a:spcPct val="100000"/>
              </a:lnSpc>
              <a:spcBef>
                <a:spcPts val="0"/>
              </a:spcBef>
              <a:spcAft>
                <a:spcPts val="0"/>
              </a:spcAft>
              <a:buClr>
                <a:schemeClr val="dk1"/>
              </a:buClr>
              <a:buSzPts val="3000"/>
              <a:buNone/>
              <a:defRPr sz="3000">
                <a:solidFill>
                  <a:schemeClr val="lt2"/>
                </a:solidFill>
              </a:defRPr>
            </a:lvl9pPr>
          </a:lstStyle>
          <a:p/>
        </p:txBody>
      </p:sp>
      <p:sp>
        <p:nvSpPr>
          <p:cNvPr id="113" name="Google Shape;113;p18"/>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0"/>
              </a:spcBef>
              <a:spcAft>
                <a:spcPts val="0"/>
              </a:spcAft>
              <a:buClr>
                <a:schemeClr val="dk2"/>
              </a:buClr>
              <a:buSzPts val="1100"/>
              <a:buChar char="○"/>
              <a:defRPr sz="1400">
                <a:solidFill>
                  <a:schemeClr val="dk2"/>
                </a:solidFill>
              </a:defRPr>
            </a:lvl2pPr>
            <a:lvl3pPr indent="-298450" lvl="2" marL="1371600" rtl="0" algn="l">
              <a:lnSpc>
                <a:spcPct val="115000"/>
              </a:lnSpc>
              <a:spcBef>
                <a:spcPts val="0"/>
              </a:spcBef>
              <a:spcAft>
                <a:spcPts val="0"/>
              </a:spcAft>
              <a:buClr>
                <a:schemeClr val="dk2"/>
              </a:buClr>
              <a:buSzPts val="1100"/>
              <a:buChar char="■"/>
              <a:defRPr sz="1400">
                <a:solidFill>
                  <a:schemeClr val="dk2"/>
                </a:solidFill>
              </a:defRPr>
            </a:lvl3pPr>
            <a:lvl4pPr indent="-298450" lvl="3" marL="1828800" rtl="0" algn="l">
              <a:lnSpc>
                <a:spcPct val="115000"/>
              </a:lnSpc>
              <a:spcBef>
                <a:spcPts val="0"/>
              </a:spcBef>
              <a:spcAft>
                <a:spcPts val="0"/>
              </a:spcAft>
              <a:buClr>
                <a:schemeClr val="dk2"/>
              </a:buClr>
              <a:buSzPts val="1100"/>
              <a:buChar char="●"/>
              <a:defRPr sz="1400">
                <a:solidFill>
                  <a:schemeClr val="dk2"/>
                </a:solidFill>
              </a:defRPr>
            </a:lvl4pPr>
            <a:lvl5pPr indent="-298450" lvl="4" marL="2286000" rtl="0" algn="l">
              <a:lnSpc>
                <a:spcPct val="115000"/>
              </a:lnSpc>
              <a:spcBef>
                <a:spcPts val="0"/>
              </a:spcBef>
              <a:spcAft>
                <a:spcPts val="0"/>
              </a:spcAft>
              <a:buClr>
                <a:schemeClr val="dk2"/>
              </a:buClr>
              <a:buSzPts val="1100"/>
              <a:buChar char="○"/>
              <a:defRPr sz="1400">
                <a:solidFill>
                  <a:schemeClr val="dk2"/>
                </a:solidFill>
              </a:defRPr>
            </a:lvl5pPr>
            <a:lvl6pPr indent="-298450" lvl="5" marL="2743200" rtl="0" algn="l">
              <a:lnSpc>
                <a:spcPct val="115000"/>
              </a:lnSpc>
              <a:spcBef>
                <a:spcPts val="0"/>
              </a:spcBef>
              <a:spcAft>
                <a:spcPts val="0"/>
              </a:spcAft>
              <a:buClr>
                <a:schemeClr val="dk2"/>
              </a:buClr>
              <a:buSzPts val="1100"/>
              <a:buChar char="■"/>
              <a:defRPr sz="1400">
                <a:solidFill>
                  <a:schemeClr val="dk2"/>
                </a:solidFill>
              </a:defRPr>
            </a:lvl6pPr>
            <a:lvl7pPr indent="-298450" lvl="6" marL="3200400" rtl="0" algn="l">
              <a:lnSpc>
                <a:spcPct val="115000"/>
              </a:lnSpc>
              <a:spcBef>
                <a:spcPts val="0"/>
              </a:spcBef>
              <a:spcAft>
                <a:spcPts val="0"/>
              </a:spcAft>
              <a:buClr>
                <a:schemeClr val="dk2"/>
              </a:buClr>
              <a:buSzPts val="1100"/>
              <a:buChar char="●"/>
              <a:defRPr sz="1400">
                <a:solidFill>
                  <a:schemeClr val="dk2"/>
                </a:solidFill>
              </a:defRPr>
            </a:lvl7pPr>
            <a:lvl8pPr indent="-298450" lvl="7" marL="3657600" rtl="0" algn="l">
              <a:lnSpc>
                <a:spcPct val="115000"/>
              </a:lnSpc>
              <a:spcBef>
                <a:spcPts val="0"/>
              </a:spcBef>
              <a:spcAft>
                <a:spcPts val="0"/>
              </a:spcAft>
              <a:buClr>
                <a:schemeClr val="dk2"/>
              </a:buClr>
              <a:buSzPts val="1100"/>
              <a:buChar char="○"/>
              <a:defRPr sz="1400">
                <a:solidFill>
                  <a:schemeClr val="dk2"/>
                </a:solidFill>
              </a:defRPr>
            </a:lvl8pPr>
            <a:lvl9pPr indent="-298450" lvl="8" marL="4114800" rtl="0" algn="l">
              <a:lnSpc>
                <a:spcPct val="115000"/>
              </a:lnSpc>
              <a:spcBef>
                <a:spcPts val="0"/>
              </a:spcBef>
              <a:spcAft>
                <a:spcPts val="0"/>
              </a:spcAft>
              <a:buClr>
                <a:schemeClr val="dk2"/>
              </a:buClr>
              <a:buSzPts val="1100"/>
              <a:buChar char="■"/>
              <a:defRPr sz="1400">
                <a:solidFill>
                  <a:schemeClr val="dk2"/>
                </a:solidFill>
              </a:defRPr>
            </a:lvl9pPr>
          </a:lstStyle>
          <a:p/>
        </p:txBody>
      </p:sp>
      <p:sp>
        <p:nvSpPr>
          <p:cNvPr id="114" name="Google Shape;114;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6">
  <p:cSld name="AUTOLAYOUT_7">
    <p:spTree>
      <p:nvGrpSpPr>
        <p:cNvPr id="115" name="Shape 115"/>
        <p:cNvGrpSpPr/>
        <p:nvPr/>
      </p:nvGrpSpPr>
      <p:grpSpPr>
        <a:xfrm>
          <a:off x="0" y="0"/>
          <a:ext cx="0" cy="0"/>
          <a:chOff x="0" y="0"/>
          <a:chExt cx="0" cy="0"/>
        </a:xfrm>
      </p:grpSpPr>
      <p:sp>
        <p:nvSpPr>
          <p:cNvPr id="116" name="Google Shape;116;p19"/>
          <p:cNvSpPr/>
          <p:nvPr/>
        </p:nvSpPr>
        <p:spPr>
          <a:xfrm>
            <a:off x="0" y="0"/>
            <a:ext cx="9144000" cy="5143500"/>
          </a:xfrm>
          <a:prstGeom prst="rect">
            <a:avLst/>
          </a:prstGeom>
          <a:solidFill>
            <a:srgbClr val="F1E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9"/>
          <p:cNvCxnSpPr/>
          <p:nvPr/>
        </p:nvCxnSpPr>
        <p:spPr>
          <a:xfrm rot="10800000">
            <a:off x="398200" y="977175"/>
            <a:ext cx="505800" cy="0"/>
          </a:xfrm>
          <a:prstGeom prst="straightConnector1">
            <a:avLst/>
          </a:prstGeom>
          <a:noFill/>
          <a:ln cap="flat" cmpd="sng" w="19050">
            <a:solidFill>
              <a:srgbClr val="FF5822"/>
            </a:solidFill>
            <a:prstDash val="solid"/>
            <a:round/>
            <a:headEnd len="sm" w="sm" type="none"/>
            <a:tailEnd len="sm" w="sm" type="none"/>
          </a:ln>
        </p:spPr>
      </p:cxnSp>
      <p:sp>
        <p:nvSpPr>
          <p:cNvPr id="118" name="Google Shape;118;p19"/>
          <p:cNvSpPr txBox="1"/>
          <p:nvPr>
            <p:ph type="title"/>
          </p:nvPr>
        </p:nvSpPr>
        <p:spPr>
          <a:xfrm>
            <a:off x="311700" y="1153900"/>
            <a:ext cx="2655000" cy="858900"/>
          </a:xfrm>
          <a:prstGeom prst="rect">
            <a:avLst/>
          </a:prstGeom>
          <a:noFill/>
        </p:spPr>
        <p:txBody>
          <a:bodyPr anchorCtr="0" anchor="ctr" bIns="91425" lIns="91425" spcFirstLastPara="1" rIns="91425" wrap="square" tIns="91425">
            <a:normAutofit/>
          </a:bodyPr>
          <a:lstStyle>
            <a:lvl1pPr lvl="0" rtl="0" algn="l">
              <a:lnSpc>
                <a:spcPct val="100000"/>
              </a:lnSpc>
              <a:spcBef>
                <a:spcPts val="0"/>
              </a:spcBef>
              <a:spcAft>
                <a:spcPts val="0"/>
              </a:spcAft>
              <a:buNone/>
              <a:defRPr sz="2400">
                <a:solidFill>
                  <a:srgbClr val="000000"/>
                </a:solidFill>
              </a:defRPr>
            </a:lvl1pPr>
            <a:lvl2pPr lvl="1" rtl="0" algn="l">
              <a:lnSpc>
                <a:spcPct val="100000"/>
              </a:lnSpc>
              <a:spcBef>
                <a:spcPts val="0"/>
              </a:spcBef>
              <a:spcAft>
                <a:spcPts val="0"/>
              </a:spcAft>
              <a:buNone/>
              <a:defRPr sz="2400">
                <a:solidFill>
                  <a:srgbClr val="000000"/>
                </a:solidFill>
              </a:defRPr>
            </a:lvl2pPr>
            <a:lvl3pPr lvl="2" rtl="0" algn="l">
              <a:lnSpc>
                <a:spcPct val="100000"/>
              </a:lnSpc>
              <a:spcBef>
                <a:spcPts val="0"/>
              </a:spcBef>
              <a:spcAft>
                <a:spcPts val="0"/>
              </a:spcAft>
              <a:buNone/>
              <a:defRPr sz="2400">
                <a:solidFill>
                  <a:srgbClr val="000000"/>
                </a:solidFill>
              </a:defRPr>
            </a:lvl3pPr>
            <a:lvl4pPr lvl="3" rtl="0" algn="l">
              <a:lnSpc>
                <a:spcPct val="100000"/>
              </a:lnSpc>
              <a:spcBef>
                <a:spcPts val="0"/>
              </a:spcBef>
              <a:spcAft>
                <a:spcPts val="0"/>
              </a:spcAft>
              <a:buNone/>
              <a:defRPr sz="2400">
                <a:solidFill>
                  <a:srgbClr val="000000"/>
                </a:solidFill>
              </a:defRPr>
            </a:lvl4pPr>
            <a:lvl5pPr lvl="4" rtl="0" algn="l">
              <a:lnSpc>
                <a:spcPct val="100000"/>
              </a:lnSpc>
              <a:spcBef>
                <a:spcPts val="0"/>
              </a:spcBef>
              <a:spcAft>
                <a:spcPts val="0"/>
              </a:spcAft>
              <a:buNone/>
              <a:defRPr sz="2400">
                <a:solidFill>
                  <a:srgbClr val="000000"/>
                </a:solidFill>
              </a:defRPr>
            </a:lvl5pPr>
            <a:lvl6pPr lvl="5" rtl="0" algn="l">
              <a:lnSpc>
                <a:spcPct val="100000"/>
              </a:lnSpc>
              <a:spcBef>
                <a:spcPts val="0"/>
              </a:spcBef>
              <a:spcAft>
                <a:spcPts val="0"/>
              </a:spcAft>
              <a:buNone/>
              <a:defRPr sz="2400">
                <a:solidFill>
                  <a:srgbClr val="000000"/>
                </a:solidFill>
              </a:defRPr>
            </a:lvl6pPr>
            <a:lvl7pPr lvl="6" rtl="0" algn="l">
              <a:lnSpc>
                <a:spcPct val="100000"/>
              </a:lnSpc>
              <a:spcBef>
                <a:spcPts val="0"/>
              </a:spcBef>
              <a:spcAft>
                <a:spcPts val="0"/>
              </a:spcAft>
              <a:buNone/>
              <a:defRPr sz="2400">
                <a:solidFill>
                  <a:srgbClr val="000000"/>
                </a:solidFill>
              </a:defRPr>
            </a:lvl7pPr>
            <a:lvl8pPr lvl="7" rtl="0" algn="l">
              <a:lnSpc>
                <a:spcPct val="100000"/>
              </a:lnSpc>
              <a:spcBef>
                <a:spcPts val="0"/>
              </a:spcBef>
              <a:spcAft>
                <a:spcPts val="0"/>
              </a:spcAft>
              <a:buNone/>
              <a:defRPr sz="2400">
                <a:solidFill>
                  <a:srgbClr val="000000"/>
                </a:solidFill>
              </a:defRPr>
            </a:lvl8pPr>
            <a:lvl9pPr lvl="8" rtl="0" algn="l">
              <a:lnSpc>
                <a:spcPct val="100000"/>
              </a:lnSpc>
              <a:spcBef>
                <a:spcPts val="0"/>
              </a:spcBef>
              <a:spcAft>
                <a:spcPts val="0"/>
              </a:spcAft>
              <a:buNone/>
              <a:defRPr sz="2400">
                <a:solidFill>
                  <a:srgbClr val="000000"/>
                </a:solidFill>
              </a:defRPr>
            </a:lvl9pPr>
          </a:lstStyle>
          <a:p/>
        </p:txBody>
      </p:sp>
      <p:sp>
        <p:nvSpPr>
          <p:cNvPr id="119" name="Google Shape;119;p19"/>
          <p:cNvSpPr txBox="1"/>
          <p:nvPr>
            <p:ph idx="1" type="body"/>
          </p:nvPr>
        </p:nvSpPr>
        <p:spPr>
          <a:xfrm>
            <a:off x="311700" y="2022050"/>
            <a:ext cx="2655000" cy="2928300"/>
          </a:xfrm>
          <a:prstGeom prst="rect">
            <a:avLst/>
          </a:prstGeom>
          <a:noFill/>
        </p:spPr>
        <p:txBody>
          <a:bodyPr anchorCtr="0" anchor="t" bIns="91425" lIns="91425" spcFirstLastPara="1" rIns="91425" wrap="square" tIns="91425">
            <a:normAutofit/>
          </a:bodyPr>
          <a:lstStyle>
            <a:lvl1pPr indent="-292100" lvl="0" marL="457200" rtl="0" algn="l">
              <a:lnSpc>
                <a:spcPct val="115000"/>
              </a:lnSpc>
              <a:spcBef>
                <a:spcPts val="0"/>
              </a:spcBef>
              <a:spcAft>
                <a:spcPts val="0"/>
              </a:spcAft>
              <a:buClr>
                <a:srgbClr val="434343"/>
              </a:buClr>
              <a:buSzPts val="1000"/>
              <a:buChar char="●"/>
              <a:defRPr sz="1000">
                <a:solidFill>
                  <a:srgbClr val="434343"/>
                </a:solidFill>
              </a:defRPr>
            </a:lvl1pPr>
            <a:lvl2pPr indent="-292100" lvl="1" marL="914400" rtl="0" algn="l">
              <a:lnSpc>
                <a:spcPct val="115000"/>
              </a:lnSpc>
              <a:spcBef>
                <a:spcPts val="0"/>
              </a:spcBef>
              <a:spcAft>
                <a:spcPts val="0"/>
              </a:spcAft>
              <a:buClr>
                <a:srgbClr val="434343"/>
              </a:buClr>
              <a:buSzPts val="1000"/>
              <a:buChar char="○"/>
              <a:defRPr sz="1000">
                <a:solidFill>
                  <a:srgbClr val="434343"/>
                </a:solidFill>
              </a:defRPr>
            </a:lvl2pPr>
            <a:lvl3pPr indent="-292100" lvl="2" marL="1371600" rtl="0" algn="l">
              <a:lnSpc>
                <a:spcPct val="115000"/>
              </a:lnSpc>
              <a:spcBef>
                <a:spcPts val="0"/>
              </a:spcBef>
              <a:spcAft>
                <a:spcPts val="0"/>
              </a:spcAft>
              <a:buClr>
                <a:srgbClr val="434343"/>
              </a:buClr>
              <a:buSzPts val="1000"/>
              <a:buChar char="■"/>
              <a:defRPr sz="1000">
                <a:solidFill>
                  <a:srgbClr val="434343"/>
                </a:solidFill>
              </a:defRPr>
            </a:lvl3pPr>
            <a:lvl4pPr indent="-292100" lvl="3" marL="1828800" rtl="0" algn="l">
              <a:lnSpc>
                <a:spcPct val="115000"/>
              </a:lnSpc>
              <a:spcBef>
                <a:spcPts val="0"/>
              </a:spcBef>
              <a:spcAft>
                <a:spcPts val="0"/>
              </a:spcAft>
              <a:buClr>
                <a:srgbClr val="434343"/>
              </a:buClr>
              <a:buSzPts val="1000"/>
              <a:buChar char="●"/>
              <a:defRPr sz="1000">
                <a:solidFill>
                  <a:srgbClr val="434343"/>
                </a:solidFill>
              </a:defRPr>
            </a:lvl4pPr>
            <a:lvl5pPr indent="-292100" lvl="4" marL="2286000" rtl="0" algn="l">
              <a:lnSpc>
                <a:spcPct val="115000"/>
              </a:lnSpc>
              <a:spcBef>
                <a:spcPts val="0"/>
              </a:spcBef>
              <a:spcAft>
                <a:spcPts val="0"/>
              </a:spcAft>
              <a:buClr>
                <a:srgbClr val="434343"/>
              </a:buClr>
              <a:buSzPts val="1000"/>
              <a:buChar char="○"/>
              <a:defRPr sz="1000">
                <a:solidFill>
                  <a:srgbClr val="434343"/>
                </a:solidFill>
              </a:defRPr>
            </a:lvl5pPr>
            <a:lvl6pPr indent="-292100" lvl="5" marL="2743200" rtl="0" algn="l">
              <a:lnSpc>
                <a:spcPct val="115000"/>
              </a:lnSpc>
              <a:spcBef>
                <a:spcPts val="0"/>
              </a:spcBef>
              <a:spcAft>
                <a:spcPts val="0"/>
              </a:spcAft>
              <a:buClr>
                <a:srgbClr val="434343"/>
              </a:buClr>
              <a:buSzPts val="1000"/>
              <a:buChar char="■"/>
              <a:defRPr sz="1000">
                <a:solidFill>
                  <a:srgbClr val="434343"/>
                </a:solidFill>
              </a:defRPr>
            </a:lvl6pPr>
            <a:lvl7pPr indent="-292100" lvl="6" marL="3200400" rtl="0" algn="l">
              <a:lnSpc>
                <a:spcPct val="115000"/>
              </a:lnSpc>
              <a:spcBef>
                <a:spcPts val="0"/>
              </a:spcBef>
              <a:spcAft>
                <a:spcPts val="0"/>
              </a:spcAft>
              <a:buClr>
                <a:srgbClr val="434343"/>
              </a:buClr>
              <a:buSzPts val="1000"/>
              <a:buChar char="●"/>
              <a:defRPr sz="1000">
                <a:solidFill>
                  <a:srgbClr val="434343"/>
                </a:solidFill>
              </a:defRPr>
            </a:lvl7pPr>
            <a:lvl8pPr indent="-292100" lvl="7" marL="3657600" rtl="0" algn="l">
              <a:lnSpc>
                <a:spcPct val="115000"/>
              </a:lnSpc>
              <a:spcBef>
                <a:spcPts val="0"/>
              </a:spcBef>
              <a:spcAft>
                <a:spcPts val="0"/>
              </a:spcAft>
              <a:buClr>
                <a:srgbClr val="434343"/>
              </a:buClr>
              <a:buSzPts val="1000"/>
              <a:buChar char="○"/>
              <a:defRPr sz="1000">
                <a:solidFill>
                  <a:srgbClr val="434343"/>
                </a:solidFill>
              </a:defRPr>
            </a:lvl8pPr>
            <a:lvl9pPr indent="-292100" lvl="8" marL="4114800" rtl="0" algn="l">
              <a:lnSpc>
                <a:spcPct val="115000"/>
              </a:lnSpc>
              <a:spcBef>
                <a:spcPts val="0"/>
              </a:spcBef>
              <a:spcAft>
                <a:spcPts val="0"/>
              </a:spcAft>
              <a:buClr>
                <a:srgbClr val="434343"/>
              </a:buClr>
              <a:buSzPts val="1000"/>
              <a:buChar char="■"/>
              <a:defRPr sz="1000">
                <a:solidFill>
                  <a:srgbClr val="434343"/>
                </a:solidFill>
              </a:defRPr>
            </a:lvl9pPr>
          </a:lstStyle>
          <a:p/>
        </p:txBody>
      </p:sp>
      <p:sp>
        <p:nvSpPr>
          <p:cNvPr id="120" name="Google Shape;120;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ctrTitle"/>
          </p:nvPr>
        </p:nvSpPr>
        <p:spPr>
          <a:xfrm>
            <a:off x="729625" y="173940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Calls en Python</a:t>
            </a:r>
            <a:endParaRPr/>
          </a:p>
        </p:txBody>
      </p:sp>
      <p:sp>
        <p:nvSpPr>
          <p:cNvPr id="126" name="Google Shape;126;p20"/>
          <p:cNvSpPr txBox="1"/>
          <p:nvPr>
            <p:ph idx="1" type="subTitle"/>
          </p:nvPr>
        </p:nvSpPr>
        <p:spPr>
          <a:xfrm>
            <a:off x="409801" y="3404100"/>
            <a:ext cx="41622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en" sz="2020"/>
              <a:t>R</a:t>
            </a:r>
            <a:r>
              <a:rPr lang="en" sz="2020"/>
              <a:t>éalisé par:Achraf Chliyah</a:t>
            </a:r>
            <a:endParaRPr sz="2020"/>
          </a:p>
        </p:txBody>
      </p:sp>
      <p:pic>
        <p:nvPicPr>
          <p:cNvPr id="127" name="Google Shape;127;p20"/>
          <p:cNvPicPr preferRelativeResize="0"/>
          <p:nvPr/>
        </p:nvPicPr>
        <p:blipFill>
          <a:blip r:embed="rId3">
            <a:alphaModFix/>
          </a:blip>
          <a:stretch>
            <a:fillRect/>
          </a:stretch>
        </p:blipFill>
        <p:spPr>
          <a:xfrm>
            <a:off x="7687325" y="87837"/>
            <a:ext cx="1196850" cy="1196850"/>
          </a:xfrm>
          <a:prstGeom prst="rect">
            <a:avLst/>
          </a:prstGeom>
          <a:noFill/>
          <a:ln>
            <a:noFill/>
          </a:ln>
        </p:spPr>
      </p:pic>
      <p:pic>
        <p:nvPicPr>
          <p:cNvPr id="128" name="Google Shape;128;p20"/>
          <p:cNvPicPr preferRelativeResize="0"/>
          <p:nvPr/>
        </p:nvPicPr>
        <p:blipFill>
          <a:blip r:embed="rId4">
            <a:alphaModFix/>
          </a:blip>
          <a:stretch>
            <a:fillRect/>
          </a:stretch>
        </p:blipFill>
        <p:spPr>
          <a:xfrm>
            <a:off x="277175" y="291138"/>
            <a:ext cx="2223250" cy="790225"/>
          </a:xfrm>
          <a:prstGeom prst="rect">
            <a:avLst/>
          </a:prstGeom>
          <a:noFill/>
          <a:ln>
            <a:noFill/>
          </a:ln>
        </p:spPr>
      </p:pic>
      <p:sp>
        <p:nvSpPr>
          <p:cNvPr id="129" name="Google Shape;129;p20"/>
          <p:cNvSpPr txBox="1"/>
          <p:nvPr>
            <p:ph idx="1" type="subTitle"/>
          </p:nvPr>
        </p:nvSpPr>
        <p:spPr>
          <a:xfrm>
            <a:off x="4436826" y="3404100"/>
            <a:ext cx="41622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1018"/>
              <a:buNone/>
            </a:pPr>
            <a:r>
              <a:rPr lang="en" sz="2220"/>
              <a:t>E</a:t>
            </a:r>
            <a:r>
              <a:rPr lang="en" sz="2220"/>
              <a:t>ncadré</a:t>
            </a:r>
            <a:r>
              <a:rPr lang="en" sz="2220"/>
              <a:t> par: Khalid Amechnoue</a:t>
            </a:r>
            <a:endParaRPr sz="2220"/>
          </a:p>
        </p:txBody>
      </p:sp>
      <p:cxnSp>
        <p:nvCxnSpPr>
          <p:cNvPr id="130" name="Google Shape;130;p20"/>
          <p:cNvCxnSpPr/>
          <p:nvPr/>
        </p:nvCxnSpPr>
        <p:spPr>
          <a:xfrm flipH="1" rot="10800000">
            <a:off x="729625" y="2567850"/>
            <a:ext cx="1519800" cy="7800"/>
          </a:xfrm>
          <a:prstGeom prst="straightConnector1">
            <a:avLst/>
          </a:prstGeom>
          <a:noFill/>
          <a:ln cap="flat" cmpd="sng" w="38100">
            <a:solidFill>
              <a:srgbClr val="FF0000"/>
            </a:solidFill>
            <a:prstDash val="solid"/>
            <a:round/>
            <a:headEnd len="med" w="med" type="none"/>
            <a:tailEnd len="med" w="med" type="none"/>
          </a:ln>
        </p:spPr>
      </p:cxnSp>
      <p:cxnSp>
        <p:nvCxnSpPr>
          <p:cNvPr id="131" name="Google Shape;131;p20"/>
          <p:cNvCxnSpPr/>
          <p:nvPr/>
        </p:nvCxnSpPr>
        <p:spPr>
          <a:xfrm>
            <a:off x="5489550" y="1739400"/>
            <a:ext cx="14943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291875" y="406900"/>
            <a:ext cx="48135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os.system(cmd)</a:t>
            </a:r>
            <a:endParaRPr/>
          </a:p>
        </p:txBody>
      </p:sp>
      <p:sp>
        <p:nvSpPr>
          <p:cNvPr id="190" name="Google Shape;190;p29"/>
          <p:cNvSpPr txBox="1"/>
          <p:nvPr>
            <p:ph idx="1" type="body"/>
          </p:nvPr>
        </p:nvSpPr>
        <p:spPr>
          <a:xfrm>
            <a:off x="291975" y="1854951"/>
            <a:ext cx="4813500" cy="25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Execute the command (a string) in a subshell. This is implemented by calling the Standard C function system(), and has the same limitations. </a:t>
            </a:r>
            <a:endParaRPr/>
          </a:p>
        </p:txBody>
      </p:sp>
      <p:pic>
        <p:nvPicPr>
          <p:cNvPr id="191" name="Google Shape;191;p29"/>
          <p:cNvPicPr preferRelativeResize="0"/>
          <p:nvPr/>
        </p:nvPicPr>
        <p:blipFill>
          <a:blip r:embed="rId3">
            <a:alphaModFix/>
          </a:blip>
          <a:stretch>
            <a:fillRect/>
          </a:stretch>
        </p:blipFill>
        <p:spPr>
          <a:xfrm>
            <a:off x="5646075" y="1621975"/>
            <a:ext cx="2361775" cy="158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153225" y="351425"/>
            <a:ext cx="8414700" cy="743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os.dup(</a:t>
            </a:r>
            <a:r>
              <a:rPr lang="en"/>
              <a:t>fd</a:t>
            </a:r>
            <a:r>
              <a:rPr lang="en"/>
              <a:t>) &amp; </a:t>
            </a:r>
            <a:r>
              <a:rPr lang="en"/>
              <a:t>os.dup2(fd, fd2, inheritable=True)</a:t>
            </a:r>
            <a:endParaRPr/>
          </a:p>
        </p:txBody>
      </p:sp>
      <p:sp>
        <p:nvSpPr>
          <p:cNvPr id="197" name="Google Shape;197;p30"/>
          <p:cNvSpPr txBox="1"/>
          <p:nvPr>
            <p:ph idx="1" type="body"/>
          </p:nvPr>
        </p:nvSpPr>
        <p:spPr>
          <a:xfrm>
            <a:off x="236525" y="1522225"/>
            <a:ext cx="3603900" cy="25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aleway"/>
                <a:ea typeface="Raleway"/>
                <a:cs typeface="Raleway"/>
                <a:sym typeface="Raleway"/>
              </a:rPr>
              <a:t>os.dup() </a:t>
            </a:r>
            <a:r>
              <a:rPr lang="en" sz="1400"/>
              <a:t>Return a duplicate of file descriptor fd. The new file descriptor is non-inheritable</a:t>
            </a:r>
            <a:endParaRPr sz="1400"/>
          </a:p>
          <a:p>
            <a:pPr indent="0" lvl="0" marL="0" rtl="0" algn="l">
              <a:lnSpc>
                <a:spcPct val="100000"/>
              </a:lnSpc>
              <a:spcBef>
                <a:spcPts val="1600"/>
              </a:spcBef>
              <a:spcAft>
                <a:spcPts val="0"/>
              </a:spcAft>
              <a:buNone/>
            </a:pPr>
            <a:r>
              <a:rPr b="1" lang="en" sz="1800">
                <a:solidFill>
                  <a:schemeClr val="dk1"/>
                </a:solidFill>
                <a:latin typeface="Raleway"/>
                <a:ea typeface="Raleway"/>
                <a:cs typeface="Raleway"/>
                <a:sym typeface="Raleway"/>
              </a:rPr>
              <a:t>os.dup2() </a:t>
            </a:r>
            <a:r>
              <a:rPr lang="en" sz="1400"/>
              <a:t>duplicate file descriptor fd to fd2, closing the latter first if necessary. Return fd2. The new file descriptor is inheritable by default or non-inheritable if inheritable is False.</a:t>
            </a:r>
            <a:endParaRPr sz="100"/>
          </a:p>
        </p:txBody>
      </p:sp>
      <p:pic>
        <p:nvPicPr>
          <p:cNvPr id="198" name="Google Shape;198;p30"/>
          <p:cNvPicPr preferRelativeResize="0"/>
          <p:nvPr/>
        </p:nvPicPr>
        <p:blipFill>
          <a:blip r:embed="rId3">
            <a:alphaModFix/>
          </a:blip>
          <a:stretch>
            <a:fillRect/>
          </a:stretch>
        </p:blipFill>
        <p:spPr>
          <a:xfrm>
            <a:off x="4065600" y="1150600"/>
            <a:ext cx="4912350" cy="353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236425" y="143500"/>
            <a:ext cx="4813500" cy="743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os.pipe() &amp; os.pipe2(</a:t>
            </a:r>
            <a:r>
              <a:rPr lang="en"/>
              <a:t>flags</a:t>
            </a:r>
            <a:r>
              <a:rPr lang="en"/>
              <a:t>)</a:t>
            </a:r>
            <a:endParaRPr/>
          </a:p>
        </p:txBody>
      </p:sp>
      <p:sp>
        <p:nvSpPr>
          <p:cNvPr id="204" name="Google Shape;204;p31"/>
          <p:cNvSpPr txBox="1"/>
          <p:nvPr>
            <p:ph idx="1" type="body"/>
          </p:nvPr>
        </p:nvSpPr>
        <p:spPr>
          <a:xfrm>
            <a:off x="291975" y="1508350"/>
            <a:ext cx="3603900" cy="30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aleway"/>
                <a:ea typeface="Raleway"/>
                <a:cs typeface="Raleway"/>
                <a:sym typeface="Raleway"/>
              </a:rPr>
              <a:t>os.pipe() </a:t>
            </a:r>
            <a:r>
              <a:rPr lang="en" sz="1400"/>
              <a:t>Create a pipe. Return a pair of file descriptors (r, w) usable for reading and writing, respectively. The new file descriptor is non-inheritable.</a:t>
            </a:r>
            <a:endParaRPr sz="1400"/>
          </a:p>
          <a:p>
            <a:pPr indent="0" lvl="0" marL="0" rtl="0" algn="l">
              <a:lnSpc>
                <a:spcPct val="100000"/>
              </a:lnSpc>
              <a:spcBef>
                <a:spcPts val="1600"/>
              </a:spcBef>
              <a:spcAft>
                <a:spcPts val="0"/>
              </a:spcAft>
              <a:buNone/>
            </a:pPr>
            <a:r>
              <a:rPr b="1" lang="en" sz="1800">
                <a:solidFill>
                  <a:schemeClr val="dk1"/>
                </a:solidFill>
                <a:latin typeface="Raleway"/>
                <a:ea typeface="Raleway"/>
                <a:cs typeface="Raleway"/>
                <a:sym typeface="Raleway"/>
              </a:rPr>
              <a:t>os.pipe2() </a:t>
            </a:r>
            <a:r>
              <a:rPr lang="en" sz="1400"/>
              <a:t>Create a pipe with flags set atomically. flags can be constructed by ORing together one or more of these values: O_NONBLOCK, O_CLOEXEC. Return a pair of file descriptors (r, w) usable for reading and writing, respectively.</a:t>
            </a:r>
            <a:endParaRPr sz="100"/>
          </a:p>
        </p:txBody>
      </p:sp>
      <p:pic>
        <p:nvPicPr>
          <p:cNvPr id="205" name="Google Shape;205;p31"/>
          <p:cNvPicPr preferRelativeResize="0"/>
          <p:nvPr/>
        </p:nvPicPr>
        <p:blipFill>
          <a:blip r:embed="rId3">
            <a:alphaModFix/>
          </a:blip>
          <a:stretch>
            <a:fillRect/>
          </a:stretch>
        </p:blipFill>
        <p:spPr>
          <a:xfrm>
            <a:off x="4391775" y="774200"/>
            <a:ext cx="4398950" cy="4092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549225" y="5977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os.mkfifo(</a:t>
            </a:r>
            <a:r>
              <a:rPr lang="en"/>
              <a:t>path, mode=438, *, dir_fd=None</a:t>
            </a:r>
            <a:r>
              <a:rPr lang="en"/>
              <a:t>)</a:t>
            </a:r>
            <a:endParaRPr/>
          </a:p>
        </p:txBody>
      </p:sp>
      <p:sp>
        <p:nvSpPr>
          <p:cNvPr id="211" name="Google Shape;211;p32"/>
          <p:cNvSpPr txBox="1"/>
          <p:nvPr>
            <p:ph idx="1" type="body"/>
          </p:nvPr>
        </p:nvSpPr>
        <p:spPr>
          <a:xfrm>
            <a:off x="450525" y="1441200"/>
            <a:ext cx="8214300" cy="77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275"/>
              <a:buNone/>
            </a:pPr>
            <a:r>
              <a:rPr lang="en" sz="1400"/>
              <a:t>Create a FIFO (a named pipe) named path with numeric mode mode. The current umask value is first masked out from the mode.</a:t>
            </a:r>
            <a:endParaRPr sz="1400"/>
          </a:p>
        </p:txBody>
      </p:sp>
      <p:pic>
        <p:nvPicPr>
          <p:cNvPr id="212" name="Google Shape;212;p32"/>
          <p:cNvPicPr preferRelativeResize="0"/>
          <p:nvPr/>
        </p:nvPicPr>
        <p:blipFill>
          <a:blip r:embed="rId3">
            <a:alphaModFix/>
          </a:blip>
          <a:stretch>
            <a:fillRect/>
          </a:stretch>
        </p:blipFill>
        <p:spPr>
          <a:xfrm>
            <a:off x="748550" y="2134925"/>
            <a:ext cx="6874250" cy="2440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549225" y="5977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signal.signal(s</a:t>
            </a:r>
            <a:r>
              <a:rPr lang="en" sz="2400">
                <a:solidFill>
                  <a:srgbClr val="000000"/>
                </a:solidFill>
              </a:rPr>
              <a:t>ignalnum, handler</a:t>
            </a:r>
            <a:r>
              <a:rPr lang="en"/>
              <a:t>)</a:t>
            </a:r>
            <a:endParaRPr/>
          </a:p>
        </p:txBody>
      </p:sp>
      <p:sp>
        <p:nvSpPr>
          <p:cNvPr id="218" name="Google Shape;218;p33"/>
          <p:cNvSpPr txBox="1"/>
          <p:nvPr>
            <p:ph idx="1" type="body"/>
          </p:nvPr>
        </p:nvSpPr>
        <p:spPr>
          <a:xfrm>
            <a:off x="450525" y="1441200"/>
            <a:ext cx="8214300" cy="77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275"/>
              <a:buNone/>
            </a:pPr>
            <a:r>
              <a:rPr lang="en" sz="1400"/>
              <a:t>Set the handler for signal signalnum to the function handler. handler can be a callable Python object taking two arguments ,or one of the special values </a:t>
            </a:r>
            <a:r>
              <a:rPr b="1" lang="en" sz="1400"/>
              <a:t>signal.SIG_IGN</a:t>
            </a:r>
            <a:r>
              <a:rPr lang="en" sz="1400"/>
              <a:t> or</a:t>
            </a:r>
            <a:r>
              <a:rPr b="1" lang="en" sz="1400"/>
              <a:t> signal.SIG_DFL</a:t>
            </a:r>
            <a:endParaRPr b="1" sz="1400"/>
          </a:p>
        </p:txBody>
      </p:sp>
      <p:pic>
        <p:nvPicPr>
          <p:cNvPr id="219" name="Google Shape;219;p33"/>
          <p:cNvPicPr preferRelativeResize="0"/>
          <p:nvPr/>
        </p:nvPicPr>
        <p:blipFill>
          <a:blip r:embed="rId3">
            <a:alphaModFix/>
          </a:blip>
          <a:stretch>
            <a:fillRect/>
          </a:stretch>
        </p:blipFill>
        <p:spPr>
          <a:xfrm>
            <a:off x="1074037" y="2218200"/>
            <a:ext cx="6638775" cy="235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291875" y="406900"/>
            <a:ext cx="4813500" cy="660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dk2"/>
                </a:solidFill>
              </a:rPr>
              <a:t>os</a:t>
            </a:r>
            <a:r>
              <a:rPr lang="en">
                <a:solidFill>
                  <a:schemeClr val="dk2"/>
                </a:solidFill>
              </a:rPr>
              <a:t>.lseek(</a:t>
            </a:r>
            <a:r>
              <a:rPr lang="en">
                <a:solidFill>
                  <a:schemeClr val="dk2"/>
                </a:solidFill>
              </a:rPr>
              <a:t>fd, pos, how)</a:t>
            </a:r>
            <a:endParaRPr>
              <a:solidFill>
                <a:schemeClr val="dk2"/>
              </a:solidFill>
            </a:endParaRPr>
          </a:p>
        </p:txBody>
      </p:sp>
      <p:sp>
        <p:nvSpPr>
          <p:cNvPr id="225" name="Google Shape;225;p34"/>
          <p:cNvSpPr txBox="1"/>
          <p:nvPr>
            <p:ph idx="1" type="body"/>
          </p:nvPr>
        </p:nvSpPr>
        <p:spPr>
          <a:xfrm>
            <a:off x="291975" y="1854950"/>
            <a:ext cx="4407900" cy="25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Set the current position of file descriptor fd to position pos, modified by how: </a:t>
            </a:r>
            <a:r>
              <a:rPr b="1" lang="en" sz="1400"/>
              <a:t>SEEK_SET </a:t>
            </a:r>
            <a:r>
              <a:rPr lang="en" sz="1400"/>
              <a:t>or 0 to set the position relative to the beginning of the file; </a:t>
            </a:r>
            <a:r>
              <a:rPr b="1" lang="en" sz="1400"/>
              <a:t>SEEK_CUR</a:t>
            </a:r>
            <a:r>
              <a:rPr lang="en" sz="1400"/>
              <a:t> or 1 to set it relative to the current position; S</a:t>
            </a:r>
            <a:r>
              <a:rPr b="1" lang="en" sz="1400"/>
              <a:t>EEK_END</a:t>
            </a:r>
            <a:r>
              <a:rPr lang="en" sz="1400"/>
              <a:t> or 2 to set it relative to the end of the file. Return the new cursor position in bytes, starting from the beginning.</a:t>
            </a:r>
            <a:endParaRPr sz="1400"/>
          </a:p>
        </p:txBody>
      </p:sp>
      <p:pic>
        <p:nvPicPr>
          <p:cNvPr id="226" name="Google Shape;226;p34"/>
          <p:cNvPicPr preferRelativeResize="0"/>
          <p:nvPr/>
        </p:nvPicPr>
        <p:blipFill>
          <a:blip r:embed="rId3">
            <a:alphaModFix/>
          </a:blip>
          <a:stretch>
            <a:fillRect/>
          </a:stretch>
        </p:blipFill>
        <p:spPr>
          <a:xfrm>
            <a:off x="4952875" y="406900"/>
            <a:ext cx="3979675" cy="4292950"/>
          </a:xfrm>
          <a:prstGeom prst="rect">
            <a:avLst/>
          </a:prstGeom>
          <a:noFill/>
          <a:ln>
            <a:noFill/>
          </a:ln>
        </p:spPr>
      </p:pic>
      <p:cxnSp>
        <p:nvCxnSpPr>
          <p:cNvPr id="227" name="Google Shape;227;p34"/>
          <p:cNvCxnSpPr/>
          <p:nvPr/>
        </p:nvCxnSpPr>
        <p:spPr>
          <a:xfrm flipH="1" rot="10800000">
            <a:off x="443650" y="1026000"/>
            <a:ext cx="887400" cy="138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159200" y="308575"/>
            <a:ext cx="4804200" cy="858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signal</a:t>
            </a:r>
            <a:r>
              <a:rPr lang="en"/>
              <a:t>.alarm(</a:t>
            </a:r>
            <a:r>
              <a:rPr lang="en"/>
              <a:t>time</a:t>
            </a:r>
            <a:r>
              <a:rPr lang="en"/>
              <a:t>)</a:t>
            </a:r>
            <a:endParaRPr/>
          </a:p>
        </p:txBody>
      </p:sp>
      <p:sp>
        <p:nvSpPr>
          <p:cNvPr id="233" name="Google Shape;233;p35"/>
          <p:cNvSpPr txBox="1"/>
          <p:nvPr>
            <p:ph idx="1" type="body"/>
          </p:nvPr>
        </p:nvSpPr>
        <p:spPr>
          <a:xfrm>
            <a:off x="0" y="1336825"/>
            <a:ext cx="3701700" cy="2891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t>if time is non-zero, this function requests that a </a:t>
            </a:r>
            <a:r>
              <a:rPr b="1" lang="en" sz="1400"/>
              <a:t>SIGALRM</a:t>
            </a:r>
            <a:r>
              <a:rPr lang="en" sz="1400"/>
              <a:t> signal be sent to the process in time seconds. Any previously scheduled alarm is canceled (only one alarm can be scheduled at any time). The returned value is then the number of seconds before any previously set alarm was to have been delivered. If time is zero, no alarm is scheduled, and any scheduled alarm is canceled. If the return value is zero, no alarm is currently scheduled.</a:t>
            </a:r>
            <a:endParaRPr sz="1400"/>
          </a:p>
        </p:txBody>
      </p:sp>
      <p:pic>
        <p:nvPicPr>
          <p:cNvPr id="234" name="Google Shape;234;p35"/>
          <p:cNvPicPr preferRelativeResize="0"/>
          <p:nvPr/>
        </p:nvPicPr>
        <p:blipFill>
          <a:blip r:embed="rId3">
            <a:alphaModFix/>
          </a:blip>
          <a:stretch>
            <a:fillRect/>
          </a:stretch>
        </p:blipFill>
        <p:spPr>
          <a:xfrm>
            <a:off x="3917175" y="1167475"/>
            <a:ext cx="5448650" cy="3230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291875" y="406900"/>
            <a:ext cx="4813500" cy="660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dk2"/>
                </a:solidFill>
              </a:rPr>
              <a:t>os.kill(pid,sig)</a:t>
            </a:r>
            <a:endParaRPr>
              <a:solidFill>
                <a:schemeClr val="dk2"/>
              </a:solidFill>
            </a:endParaRPr>
          </a:p>
        </p:txBody>
      </p:sp>
      <p:sp>
        <p:nvSpPr>
          <p:cNvPr id="240" name="Google Shape;240;p36"/>
          <p:cNvSpPr txBox="1"/>
          <p:nvPr>
            <p:ph idx="1" type="body"/>
          </p:nvPr>
        </p:nvSpPr>
        <p:spPr>
          <a:xfrm>
            <a:off x="291975" y="1854950"/>
            <a:ext cx="4407900" cy="134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Send signal </a:t>
            </a:r>
            <a:r>
              <a:rPr b="1" lang="en"/>
              <a:t>sig</a:t>
            </a:r>
            <a:r>
              <a:rPr lang="en"/>
              <a:t> to the process </a:t>
            </a:r>
            <a:r>
              <a:rPr b="1" lang="en"/>
              <a:t>pid</a:t>
            </a:r>
            <a:r>
              <a:rPr lang="en"/>
              <a:t>. Constants for the specific signals available on the host platform are defined in the signal module.</a:t>
            </a:r>
            <a:endParaRPr/>
          </a:p>
        </p:txBody>
      </p:sp>
      <p:pic>
        <p:nvPicPr>
          <p:cNvPr id="241" name="Google Shape;241;p36"/>
          <p:cNvPicPr preferRelativeResize="0"/>
          <p:nvPr/>
        </p:nvPicPr>
        <p:blipFill>
          <a:blip r:embed="rId3">
            <a:alphaModFix/>
          </a:blip>
          <a:stretch>
            <a:fillRect/>
          </a:stretch>
        </p:blipFill>
        <p:spPr>
          <a:xfrm>
            <a:off x="4952875" y="406900"/>
            <a:ext cx="3979675" cy="4292950"/>
          </a:xfrm>
          <a:prstGeom prst="rect">
            <a:avLst/>
          </a:prstGeom>
          <a:noFill/>
          <a:ln>
            <a:noFill/>
          </a:ln>
        </p:spPr>
      </p:pic>
      <p:cxnSp>
        <p:nvCxnSpPr>
          <p:cNvPr id="242" name="Google Shape;242;p36"/>
          <p:cNvCxnSpPr/>
          <p:nvPr/>
        </p:nvCxnSpPr>
        <p:spPr>
          <a:xfrm flipH="1" rot="10800000">
            <a:off x="443650" y="1026000"/>
            <a:ext cx="887400" cy="138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535925" y="543750"/>
            <a:ext cx="3300900" cy="52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48" name="Google Shape;248;p37"/>
          <p:cNvSpPr txBox="1"/>
          <p:nvPr>
            <p:ph idx="1" type="subTitle"/>
          </p:nvPr>
        </p:nvSpPr>
        <p:spPr>
          <a:xfrm>
            <a:off x="253575" y="1812750"/>
            <a:ext cx="3753000" cy="20274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SzPts val="605"/>
              <a:buNone/>
            </a:pPr>
            <a:r>
              <a:rPr lang="en" sz="1400"/>
              <a:t> System calls are an important API for user space code to execute privileged kernel actions. Calling a system call from user space involves adding the correct arguments to registers, and trapping into the kernel. Normally this is taken care of by functions in the C library.</a:t>
            </a:r>
            <a:endParaRPr sz="1400"/>
          </a:p>
        </p:txBody>
      </p:sp>
      <p:pic>
        <p:nvPicPr>
          <p:cNvPr id="249" name="Google Shape;249;p37"/>
          <p:cNvPicPr preferRelativeResize="0"/>
          <p:nvPr/>
        </p:nvPicPr>
        <p:blipFill>
          <a:blip r:embed="rId3">
            <a:alphaModFix/>
          </a:blip>
          <a:stretch>
            <a:fillRect/>
          </a:stretch>
        </p:blipFill>
        <p:spPr>
          <a:xfrm>
            <a:off x="5163550" y="1206163"/>
            <a:ext cx="3641551" cy="2731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Merci !</a:t>
            </a:r>
            <a:endParaRPr sz="3000"/>
          </a:p>
        </p:txBody>
      </p:sp>
      <p:pic>
        <p:nvPicPr>
          <p:cNvPr descr="Photo noir et blanc en contre-plongée du pont du Golden Gate Bridge" id="255" name="Google Shape;255;p38"/>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ctrTitle"/>
          </p:nvPr>
        </p:nvSpPr>
        <p:spPr>
          <a:xfrm>
            <a:off x="714825" y="2998550"/>
            <a:ext cx="4868400" cy="14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Outline</a:t>
            </a:r>
            <a:endParaRPr/>
          </a:p>
        </p:txBody>
      </p:sp>
      <p:sp>
        <p:nvSpPr>
          <p:cNvPr id="137" name="Google Shape;137;p21"/>
          <p:cNvSpPr txBox="1"/>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Roboto"/>
              <a:buChar char="●"/>
            </a:pPr>
            <a:r>
              <a:rPr lang="en" sz="1800">
                <a:solidFill>
                  <a:schemeClr val="lt1"/>
                </a:solidFill>
                <a:latin typeface="Roboto"/>
                <a:ea typeface="Roboto"/>
                <a:cs typeface="Roboto"/>
                <a:sym typeface="Roboto"/>
              </a:rPr>
              <a:t>Introduction</a:t>
            </a:r>
            <a:endParaRPr sz="1800">
              <a:solidFill>
                <a:srgbClr val="FFFFFF"/>
              </a:solidFill>
              <a:latin typeface="Roboto"/>
              <a:ea typeface="Roboto"/>
              <a:cs typeface="Roboto"/>
              <a:sym typeface="Roboto"/>
            </a:endParaRPr>
          </a:p>
          <a:p>
            <a:pPr indent="-342900" lvl="0" marL="457200" rtl="0" algn="l">
              <a:lnSpc>
                <a:spcPct val="115000"/>
              </a:lnSpc>
              <a:spcBef>
                <a:spcPts val="1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System Calls </a:t>
            </a:r>
            <a:r>
              <a:rPr lang="en" sz="1800">
                <a:solidFill>
                  <a:srgbClr val="FFFFFF"/>
                </a:solidFill>
                <a:latin typeface="Roboto"/>
                <a:ea typeface="Roboto"/>
                <a:cs typeface="Roboto"/>
                <a:sym typeface="Roboto"/>
              </a:rPr>
              <a:t>definition</a:t>
            </a:r>
            <a:endParaRPr sz="1800">
              <a:solidFill>
                <a:srgbClr val="FFFFFF"/>
              </a:solidFill>
              <a:latin typeface="Roboto"/>
              <a:ea typeface="Roboto"/>
              <a:cs typeface="Roboto"/>
              <a:sym typeface="Roboto"/>
            </a:endParaRPr>
          </a:p>
          <a:p>
            <a:pPr indent="-342900" lvl="0" marL="457200" rtl="0" algn="l">
              <a:lnSpc>
                <a:spcPct val="115000"/>
              </a:lnSpc>
              <a:spcBef>
                <a:spcPts val="1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Various System Calls in Python</a:t>
            </a:r>
            <a:endParaRPr sz="1800">
              <a:solidFill>
                <a:srgbClr val="FFFFFF"/>
              </a:solidFill>
              <a:latin typeface="Roboto"/>
              <a:ea typeface="Roboto"/>
              <a:cs typeface="Roboto"/>
              <a:sym typeface="Roboto"/>
            </a:endParaRPr>
          </a:p>
          <a:p>
            <a:pPr indent="-342900" lvl="0" marL="457200" rtl="0" algn="l">
              <a:lnSpc>
                <a:spcPct val="115000"/>
              </a:lnSpc>
              <a:spcBef>
                <a:spcPts val="1600"/>
              </a:spcBef>
              <a:spcAft>
                <a:spcPts val="1600"/>
              </a:spcAft>
              <a:buClr>
                <a:srgbClr val="FFFFFF"/>
              </a:buClr>
              <a:buSzPts val="1800"/>
              <a:buFont typeface="Roboto"/>
              <a:buChar char="●"/>
            </a:pPr>
            <a:r>
              <a:rPr lang="en" sz="1800">
                <a:solidFill>
                  <a:srgbClr val="FFFFFF"/>
                </a:solidFill>
                <a:latin typeface="Roboto"/>
                <a:ea typeface="Roboto"/>
                <a:cs typeface="Roboto"/>
                <a:sym typeface="Roboto"/>
              </a:rPr>
              <a:t>Conclusion</a:t>
            </a:r>
            <a:endParaRPr sz="1800">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535350" y="611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43" name="Google Shape;143;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b="1" lang="en" sz="1800"/>
              <a:t>Python</a:t>
            </a:r>
            <a:r>
              <a:rPr lang="en"/>
              <a:t> i</a:t>
            </a:r>
            <a:r>
              <a:rPr lang="en" sz="1400"/>
              <a:t>s an interpreted high-level general-purpose programming language. Its design philosophy emphasizes code readability with its use of significant indentation. Its language constructs as well as its object-oriented approach aim to help programmers write clear, logical code for small and large-scale projects</a:t>
            </a:r>
            <a:endParaRPr sz="1400"/>
          </a:p>
          <a:p>
            <a:pPr indent="0" lvl="0" marL="0" rtl="0" algn="just">
              <a:spcBef>
                <a:spcPts val="1200"/>
              </a:spcBef>
              <a:spcAft>
                <a:spcPts val="0"/>
              </a:spcAft>
              <a:buNone/>
            </a:pPr>
            <a:r>
              <a:rPr b="1" lang="en" sz="1800"/>
              <a:t>os</a:t>
            </a:r>
            <a:r>
              <a:rPr b="1" lang="en" sz="1800">
                <a:solidFill>
                  <a:srgbClr val="000000"/>
                </a:solidFill>
              </a:rPr>
              <a:t> - Miscellaneous operating system interfaces:</a:t>
            </a:r>
            <a:r>
              <a:rPr b="1" lang="en" sz="2300">
                <a:solidFill>
                  <a:srgbClr val="000000"/>
                </a:solidFill>
                <a:latin typeface="Arial"/>
                <a:ea typeface="Arial"/>
                <a:cs typeface="Arial"/>
                <a:sym typeface="Arial"/>
              </a:rPr>
              <a:t> </a:t>
            </a:r>
            <a:r>
              <a:rPr lang="en" sz="1400"/>
              <a:t>This module provides a portable way of using operating system dependent functionality</a:t>
            </a:r>
            <a:endParaRPr b="1" sz="2400">
              <a:solidFill>
                <a:srgbClr val="000000"/>
              </a:solidFill>
              <a:latin typeface="Arial"/>
              <a:ea typeface="Arial"/>
              <a:cs typeface="Arial"/>
              <a:sym typeface="Arial"/>
            </a:endParaRPr>
          </a:p>
          <a:p>
            <a:pPr indent="0" lvl="0" marL="0" rtl="0" algn="just">
              <a:spcBef>
                <a:spcPts val="1200"/>
              </a:spcBef>
              <a:spcAft>
                <a:spcPts val="12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549225" y="5977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Calls definition</a:t>
            </a:r>
            <a:endParaRPr/>
          </a:p>
        </p:txBody>
      </p:sp>
      <p:sp>
        <p:nvSpPr>
          <p:cNvPr id="149" name="Google Shape;149;p23"/>
          <p:cNvSpPr txBox="1"/>
          <p:nvPr>
            <p:ph idx="1" type="body"/>
          </p:nvPr>
        </p:nvSpPr>
        <p:spPr>
          <a:xfrm>
            <a:off x="727800" y="1870900"/>
            <a:ext cx="7688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sz="1800"/>
              <a:t>a system call</a:t>
            </a:r>
            <a:r>
              <a:rPr lang="en"/>
              <a:t> </a:t>
            </a:r>
            <a:r>
              <a:rPr lang="en" sz="1400"/>
              <a:t>is the programmatic way in which a computer program requests a service from the kernel of the operating system on which it is executed. This may include hardware-related services (for example, accessing a hard disk drive or accessing the device's camera), creation and execution of new processes, and communication with integral kernel services such as process scheduling. System calls provide an essential interface between a process and the operating system.</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3">
            <a:alphaModFix/>
          </a:blip>
          <a:srcRect b="11003" l="0" r="0" t="11011"/>
          <a:stretch/>
        </p:blipFill>
        <p:spPr>
          <a:xfrm>
            <a:off x="3970125" y="1031263"/>
            <a:ext cx="4528450" cy="3145326"/>
          </a:xfrm>
          <a:prstGeom prst="rect">
            <a:avLst/>
          </a:prstGeom>
          <a:noFill/>
          <a:ln>
            <a:noFill/>
          </a:ln>
        </p:spPr>
      </p:pic>
      <p:sp>
        <p:nvSpPr>
          <p:cNvPr id="155" name="Google Shape;155;p24"/>
          <p:cNvSpPr txBox="1"/>
          <p:nvPr>
            <p:ph type="title"/>
          </p:nvPr>
        </p:nvSpPr>
        <p:spPr>
          <a:xfrm>
            <a:off x="511275" y="714476"/>
            <a:ext cx="2533800" cy="22287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t>Various </a:t>
            </a:r>
            <a:r>
              <a:rPr lang="en"/>
              <a:t>System Calls in Python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549225" y="5977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os.fork()</a:t>
            </a:r>
            <a:endParaRPr/>
          </a:p>
        </p:txBody>
      </p:sp>
      <p:sp>
        <p:nvSpPr>
          <p:cNvPr id="161" name="Google Shape;161;p25"/>
          <p:cNvSpPr txBox="1"/>
          <p:nvPr>
            <p:ph idx="1" type="body"/>
          </p:nvPr>
        </p:nvSpPr>
        <p:spPr>
          <a:xfrm>
            <a:off x="450525" y="1441200"/>
            <a:ext cx="7895400" cy="70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Fork a child process. Return 0 in the child and the child’s process id in the parent. If an error occurs OSError is raised.</a:t>
            </a:r>
            <a:endParaRPr sz="1400"/>
          </a:p>
        </p:txBody>
      </p:sp>
      <p:pic>
        <p:nvPicPr>
          <p:cNvPr id="162" name="Google Shape;162;p25"/>
          <p:cNvPicPr preferRelativeResize="0"/>
          <p:nvPr/>
        </p:nvPicPr>
        <p:blipFill>
          <a:blip r:embed="rId3">
            <a:alphaModFix/>
          </a:blip>
          <a:stretch>
            <a:fillRect/>
          </a:stretch>
        </p:blipFill>
        <p:spPr>
          <a:xfrm>
            <a:off x="1144750" y="2287550"/>
            <a:ext cx="5551525" cy="2445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6"/>
          <p:cNvPicPr preferRelativeResize="0"/>
          <p:nvPr/>
        </p:nvPicPr>
        <p:blipFill rotWithShape="1">
          <a:blip r:embed="rId3">
            <a:alphaModFix/>
          </a:blip>
          <a:srcRect b="748" l="0" r="0" t="758"/>
          <a:stretch/>
        </p:blipFill>
        <p:spPr>
          <a:xfrm>
            <a:off x="5442850" y="308100"/>
            <a:ext cx="3402000" cy="4521699"/>
          </a:xfrm>
          <a:prstGeom prst="rect">
            <a:avLst/>
          </a:prstGeom>
          <a:noFill/>
          <a:ln>
            <a:noFill/>
          </a:ln>
        </p:spPr>
      </p:pic>
      <p:sp>
        <p:nvSpPr>
          <p:cNvPr id="168" name="Google Shape;168;p26"/>
          <p:cNvSpPr txBox="1"/>
          <p:nvPr>
            <p:ph type="title"/>
          </p:nvPr>
        </p:nvSpPr>
        <p:spPr>
          <a:xfrm>
            <a:off x="291875" y="406900"/>
            <a:ext cx="48135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os.wait()</a:t>
            </a:r>
            <a:endParaRPr/>
          </a:p>
        </p:txBody>
      </p:sp>
      <p:sp>
        <p:nvSpPr>
          <p:cNvPr id="169" name="Google Shape;169;p26"/>
          <p:cNvSpPr txBox="1"/>
          <p:nvPr>
            <p:ph idx="1" type="body"/>
          </p:nvPr>
        </p:nvSpPr>
        <p:spPr>
          <a:xfrm>
            <a:off x="291975" y="1854951"/>
            <a:ext cx="4813500" cy="25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Wait for completion of a child process, and return a tuple containing its pid and exit status indication: a 16-bit number, whose low byte is the signal number that killed the process, and whose high byte is the exit status (if the signal number is zero); the high bit of the low byte is set if a core file was produced.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208700" y="291125"/>
            <a:ext cx="4813500" cy="81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os.getpid() &amp; os.getppid()</a:t>
            </a:r>
            <a:endParaRPr/>
          </a:p>
        </p:txBody>
      </p:sp>
      <p:sp>
        <p:nvSpPr>
          <p:cNvPr id="175" name="Google Shape;175;p27"/>
          <p:cNvSpPr txBox="1"/>
          <p:nvPr>
            <p:ph idx="1" type="body"/>
          </p:nvPr>
        </p:nvSpPr>
        <p:spPr>
          <a:xfrm>
            <a:off x="139475" y="1283250"/>
            <a:ext cx="3975900" cy="25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os.getpid() </a:t>
            </a:r>
            <a:r>
              <a:rPr lang="en" sz="1400"/>
              <a:t>Return the current process id.</a:t>
            </a:r>
            <a:endParaRPr sz="1400"/>
          </a:p>
          <a:p>
            <a:pPr indent="0" lvl="0" marL="0" rtl="0" algn="l">
              <a:spcBef>
                <a:spcPts val="1600"/>
              </a:spcBef>
              <a:spcAft>
                <a:spcPts val="0"/>
              </a:spcAft>
              <a:buNone/>
            </a:pPr>
            <a:r>
              <a:rPr b="1" lang="en"/>
              <a:t>os.getppid() </a:t>
            </a:r>
            <a:r>
              <a:rPr lang="en" sz="1400"/>
              <a:t>Return the parent’s process id. When the parent process has exited, on Unix the id returned is the one of the init process (1), on Windows it is still the same id, which may be already reused by another process.</a:t>
            </a:r>
            <a:endParaRPr sz="1400"/>
          </a:p>
          <a:p>
            <a:pPr indent="0" lvl="0" marL="0" rtl="0" algn="l">
              <a:spcBef>
                <a:spcPts val="1600"/>
              </a:spcBef>
              <a:spcAft>
                <a:spcPts val="1600"/>
              </a:spcAft>
              <a:buNone/>
            </a:pPr>
            <a:r>
              <a:t/>
            </a:r>
            <a:endParaRPr/>
          </a:p>
        </p:txBody>
      </p:sp>
      <p:pic>
        <p:nvPicPr>
          <p:cNvPr id="176" name="Google Shape;176;p27"/>
          <p:cNvPicPr preferRelativeResize="0"/>
          <p:nvPr/>
        </p:nvPicPr>
        <p:blipFill>
          <a:blip r:embed="rId3">
            <a:alphaModFix/>
          </a:blip>
          <a:stretch>
            <a:fillRect/>
          </a:stretch>
        </p:blipFill>
        <p:spPr>
          <a:xfrm>
            <a:off x="3738800" y="1102325"/>
            <a:ext cx="5499300" cy="373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549225" y="5977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os.exec() family</a:t>
            </a:r>
            <a:endParaRPr/>
          </a:p>
        </p:txBody>
      </p:sp>
      <p:sp>
        <p:nvSpPr>
          <p:cNvPr id="182" name="Google Shape;182;p28"/>
          <p:cNvSpPr txBox="1"/>
          <p:nvPr>
            <p:ph idx="1" type="body"/>
          </p:nvPr>
        </p:nvSpPr>
        <p:spPr>
          <a:xfrm>
            <a:off x="450525" y="1441200"/>
            <a:ext cx="3223500" cy="300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425"/>
              <a:t>os.execl</a:t>
            </a:r>
            <a:r>
              <a:rPr lang="en" sz="1425"/>
              <a:t>(path, arg0, arg1, ...)</a:t>
            </a:r>
            <a:endParaRPr sz="1425"/>
          </a:p>
          <a:p>
            <a:pPr indent="0" lvl="0" marL="0" rtl="0" algn="l">
              <a:lnSpc>
                <a:spcPct val="95000"/>
              </a:lnSpc>
              <a:spcBef>
                <a:spcPts val="1200"/>
              </a:spcBef>
              <a:spcAft>
                <a:spcPts val="0"/>
              </a:spcAft>
              <a:buSzPts val="275"/>
              <a:buNone/>
            </a:pPr>
            <a:r>
              <a:rPr b="1" lang="en" sz="1425"/>
              <a:t>os.execle(</a:t>
            </a:r>
            <a:r>
              <a:rPr lang="en" sz="1425"/>
              <a:t>path, arg0, arg1, ..., env)</a:t>
            </a:r>
            <a:endParaRPr sz="1425"/>
          </a:p>
          <a:p>
            <a:pPr indent="0" lvl="0" marL="0" rtl="0" algn="l">
              <a:lnSpc>
                <a:spcPct val="95000"/>
              </a:lnSpc>
              <a:spcBef>
                <a:spcPts val="1200"/>
              </a:spcBef>
              <a:spcAft>
                <a:spcPts val="0"/>
              </a:spcAft>
              <a:buSzPts val="275"/>
              <a:buNone/>
            </a:pPr>
            <a:r>
              <a:rPr b="1" lang="en" sz="1425"/>
              <a:t>os.execlp</a:t>
            </a:r>
            <a:r>
              <a:rPr lang="en" sz="1425"/>
              <a:t>(file, arg0, arg1, ...)</a:t>
            </a:r>
            <a:endParaRPr sz="1425"/>
          </a:p>
          <a:p>
            <a:pPr indent="0" lvl="0" marL="0" rtl="0" algn="l">
              <a:lnSpc>
                <a:spcPct val="95000"/>
              </a:lnSpc>
              <a:spcBef>
                <a:spcPts val="1200"/>
              </a:spcBef>
              <a:spcAft>
                <a:spcPts val="0"/>
              </a:spcAft>
              <a:buSzPts val="275"/>
              <a:buNone/>
            </a:pPr>
            <a:r>
              <a:rPr b="1" lang="en" sz="1425"/>
              <a:t>os.execlpe</a:t>
            </a:r>
            <a:r>
              <a:rPr lang="en" sz="1425"/>
              <a:t>(file, arg0, arg1, ..., env)</a:t>
            </a:r>
            <a:endParaRPr sz="1425"/>
          </a:p>
          <a:p>
            <a:pPr indent="0" lvl="0" marL="0" rtl="0" algn="l">
              <a:lnSpc>
                <a:spcPct val="95000"/>
              </a:lnSpc>
              <a:spcBef>
                <a:spcPts val="1200"/>
              </a:spcBef>
              <a:spcAft>
                <a:spcPts val="0"/>
              </a:spcAft>
              <a:buSzPts val="275"/>
              <a:buNone/>
            </a:pPr>
            <a:r>
              <a:rPr b="1" lang="en" sz="1425"/>
              <a:t>os.execv</a:t>
            </a:r>
            <a:r>
              <a:rPr lang="en" sz="1425"/>
              <a:t>(path, args)</a:t>
            </a:r>
            <a:endParaRPr sz="1425"/>
          </a:p>
          <a:p>
            <a:pPr indent="0" lvl="0" marL="0" rtl="0" algn="l">
              <a:lnSpc>
                <a:spcPct val="95000"/>
              </a:lnSpc>
              <a:spcBef>
                <a:spcPts val="1200"/>
              </a:spcBef>
              <a:spcAft>
                <a:spcPts val="0"/>
              </a:spcAft>
              <a:buSzPts val="275"/>
              <a:buNone/>
            </a:pPr>
            <a:r>
              <a:rPr b="1" lang="en" sz="1425"/>
              <a:t>os.execve(</a:t>
            </a:r>
            <a:r>
              <a:rPr lang="en" sz="1425"/>
              <a:t>path, args, env)</a:t>
            </a:r>
            <a:endParaRPr sz="1425"/>
          </a:p>
          <a:p>
            <a:pPr indent="0" lvl="0" marL="0" rtl="0" algn="l">
              <a:lnSpc>
                <a:spcPct val="95000"/>
              </a:lnSpc>
              <a:spcBef>
                <a:spcPts val="1200"/>
              </a:spcBef>
              <a:spcAft>
                <a:spcPts val="0"/>
              </a:spcAft>
              <a:buSzPts val="275"/>
              <a:buNone/>
            </a:pPr>
            <a:r>
              <a:rPr b="1" lang="en" sz="1425"/>
              <a:t>os.execvp(</a:t>
            </a:r>
            <a:r>
              <a:rPr lang="en" sz="1425"/>
              <a:t>file, args)</a:t>
            </a:r>
            <a:endParaRPr sz="1425"/>
          </a:p>
          <a:p>
            <a:pPr indent="0" lvl="0" marL="0" rtl="0" algn="l">
              <a:lnSpc>
                <a:spcPct val="95000"/>
              </a:lnSpc>
              <a:spcBef>
                <a:spcPts val="1200"/>
              </a:spcBef>
              <a:spcAft>
                <a:spcPts val="0"/>
              </a:spcAft>
              <a:buSzPts val="275"/>
              <a:buNone/>
            </a:pPr>
            <a:r>
              <a:rPr b="1" lang="en" sz="1425"/>
              <a:t>os.execvpe</a:t>
            </a:r>
            <a:r>
              <a:rPr lang="en" sz="1425"/>
              <a:t>(file, args, env)</a:t>
            </a:r>
            <a:endParaRPr sz="1425"/>
          </a:p>
          <a:p>
            <a:pPr indent="0" lvl="0" marL="0" rtl="0" algn="l">
              <a:lnSpc>
                <a:spcPct val="95000"/>
              </a:lnSpc>
              <a:spcBef>
                <a:spcPts val="1200"/>
              </a:spcBef>
              <a:spcAft>
                <a:spcPts val="1200"/>
              </a:spcAft>
              <a:buSzPts val="275"/>
              <a:buNone/>
            </a:pPr>
            <a:r>
              <a:t/>
            </a:r>
            <a:endParaRPr sz="1425"/>
          </a:p>
        </p:txBody>
      </p:sp>
      <p:sp>
        <p:nvSpPr>
          <p:cNvPr id="183" name="Google Shape;183;p28"/>
          <p:cNvSpPr txBox="1"/>
          <p:nvPr/>
        </p:nvSpPr>
        <p:spPr>
          <a:xfrm>
            <a:off x="3382800" y="1206175"/>
            <a:ext cx="528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latin typeface="Lato"/>
                <a:ea typeface="Lato"/>
                <a:cs typeface="Lato"/>
                <a:sym typeface="Lato"/>
              </a:rPr>
              <a:t>These functions all execute a new program, replacing the current process; they do not return. On Unix, the new executable is loaded into the current process, and will have the same process id as the caller. Errors will be reported as OSError exceptions.</a:t>
            </a:r>
            <a:endParaRPr>
              <a:solidFill>
                <a:srgbClr val="666666"/>
              </a:solidFill>
              <a:latin typeface="Lato"/>
              <a:ea typeface="Lato"/>
              <a:cs typeface="Lato"/>
              <a:sym typeface="Lato"/>
            </a:endParaRPr>
          </a:p>
        </p:txBody>
      </p:sp>
      <p:pic>
        <p:nvPicPr>
          <p:cNvPr id="184" name="Google Shape;184;p28"/>
          <p:cNvPicPr preferRelativeResize="0"/>
          <p:nvPr/>
        </p:nvPicPr>
        <p:blipFill>
          <a:blip r:embed="rId3">
            <a:alphaModFix/>
          </a:blip>
          <a:stretch>
            <a:fillRect/>
          </a:stretch>
        </p:blipFill>
        <p:spPr>
          <a:xfrm>
            <a:off x="3563025" y="2724150"/>
            <a:ext cx="5165174" cy="18865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